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9"/>
  </p:notesMasterIdLst>
  <p:handoutMasterIdLst>
    <p:handoutMasterId r:id="rId50"/>
  </p:handoutMasterIdLst>
  <p:sldIdLst>
    <p:sldId id="356" r:id="rId2"/>
    <p:sldId id="256" r:id="rId3"/>
    <p:sldId id="357" r:id="rId4"/>
    <p:sldId id="359" r:id="rId5"/>
    <p:sldId id="360" r:id="rId6"/>
    <p:sldId id="350" r:id="rId7"/>
    <p:sldId id="361" r:id="rId8"/>
    <p:sldId id="352" r:id="rId9"/>
    <p:sldId id="349" r:id="rId10"/>
    <p:sldId id="351" r:id="rId11"/>
    <p:sldId id="354" r:id="rId12"/>
    <p:sldId id="374" r:id="rId13"/>
    <p:sldId id="353" r:id="rId14"/>
    <p:sldId id="373" r:id="rId15"/>
    <p:sldId id="387" r:id="rId16"/>
    <p:sldId id="385" r:id="rId17"/>
    <p:sldId id="369" r:id="rId18"/>
    <p:sldId id="362" r:id="rId19"/>
    <p:sldId id="358" r:id="rId20"/>
    <p:sldId id="375" r:id="rId21"/>
    <p:sldId id="397" r:id="rId22"/>
    <p:sldId id="376" r:id="rId23"/>
    <p:sldId id="377" r:id="rId24"/>
    <p:sldId id="370" r:id="rId25"/>
    <p:sldId id="371" r:id="rId26"/>
    <p:sldId id="372" r:id="rId27"/>
    <p:sldId id="392" r:id="rId28"/>
    <p:sldId id="394" r:id="rId29"/>
    <p:sldId id="395" r:id="rId30"/>
    <p:sldId id="401" r:id="rId31"/>
    <p:sldId id="363" r:id="rId32"/>
    <p:sldId id="365" r:id="rId33"/>
    <p:sldId id="388" r:id="rId34"/>
    <p:sldId id="366" r:id="rId35"/>
    <p:sldId id="389" r:id="rId36"/>
    <p:sldId id="390" r:id="rId37"/>
    <p:sldId id="367" r:id="rId38"/>
    <p:sldId id="391" r:id="rId39"/>
    <p:sldId id="368" r:id="rId40"/>
    <p:sldId id="393" r:id="rId41"/>
    <p:sldId id="402" r:id="rId42"/>
    <p:sldId id="380" r:id="rId43"/>
    <p:sldId id="398" r:id="rId44"/>
    <p:sldId id="399" r:id="rId45"/>
    <p:sldId id="384" r:id="rId46"/>
    <p:sldId id="386" r:id="rId47"/>
    <p:sldId id="396" r:id="rId48"/>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392B"/>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73540" autoAdjust="0"/>
  </p:normalViewPr>
  <p:slideViewPr>
    <p:cSldViewPr snapToGrid="0" snapToObjects="1">
      <p:cViewPr varScale="1">
        <p:scale>
          <a:sx n="29" d="100"/>
          <a:sy n="29" d="100"/>
        </p:scale>
        <p:origin x="1764" y="72"/>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7/14/2018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của </a:t>
            </a:r>
            <a:r>
              <a:rPr lang="en-US" dirty="0" err="1"/>
              <a:t>chúng</a:t>
            </a:r>
            <a:r>
              <a:rPr lang="en-US" dirty="0"/>
              <a:t> </a:t>
            </a:r>
            <a:r>
              <a:rPr lang="en-US" dirty="0" err="1"/>
              <a:t>em</a:t>
            </a:r>
            <a:r>
              <a:rPr lang="en-US" dirty="0"/>
              <a:t> có 4 </a:t>
            </a:r>
            <a:r>
              <a:rPr lang="en-US" dirty="0" err="1"/>
              <a:t>vấn</a:t>
            </a:r>
            <a:r>
              <a:rPr lang="en-US" dirty="0"/>
              <a:t> </a:t>
            </a:r>
            <a:r>
              <a:rPr lang="en-US" dirty="0" err="1"/>
              <a:t>đề</a:t>
            </a:r>
            <a:r>
              <a:rPr lang="en-US" dirty="0"/>
              <a:t> </a:t>
            </a:r>
            <a:r>
              <a:rPr lang="en-US" dirty="0" err="1"/>
              <a:t>chính</a:t>
            </a:r>
            <a:r>
              <a:rPr lang="en-US" dirty="0"/>
              <a:t> mà </a:t>
            </a:r>
            <a:r>
              <a:rPr lang="en-US" dirty="0" err="1"/>
              <a:t>chúng</a:t>
            </a:r>
            <a:r>
              <a:rPr lang="en-US" dirty="0"/>
              <a:t> </a:t>
            </a:r>
            <a:r>
              <a:rPr lang="en-US" dirty="0" err="1"/>
              <a:t>em</a:t>
            </a:r>
            <a:r>
              <a:rPr lang="en-US" dirty="0"/>
              <a:t> cần </a:t>
            </a:r>
            <a:r>
              <a:rPr lang="en-US" dirty="0" err="1"/>
              <a:t>giải</a:t>
            </a:r>
            <a:r>
              <a:rPr lang="en-US" dirty="0"/>
              <a:t> </a:t>
            </a:r>
            <a:r>
              <a:rPr lang="en-US" dirty="0" err="1"/>
              <a:t>quyết</a:t>
            </a:r>
            <a:r>
              <a:rPr lang="en-US" dirty="0"/>
              <a:t> là:…</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đầu </a:t>
            </a:r>
            <a:r>
              <a:rPr lang="en-US" dirty="0" err="1"/>
              <a:t>tiên</a:t>
            </a:r>
            <a:r>
              <a:rPr lang="en-US" dirty="0"/>
              <a:t> là </a:t>
            </a:r>
            <a:r>
              <a:rPr lang="en-US" dirty="0" err="1"/>
              <a:t>kỹ</a:t>
            </a:r>
            <a:r>
              <a:rPr lang="en-US" dirty="0"/>
              <a:t> </a:t>
            </a:r>
            <a:r>
              <a:rPr lang="en-US" dirty="0" err="1"/>
              <a:t>thuật</a:t>
            </a:r>
            <a:r>
              <a:rPr lang="en-US" dirty="0"/>
              <a:t>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a:t>
            </a:r>
            <a:r>
              <a:rPr lang="en-US" dirty="0" err="1"/>
              <a:t>tiến</a:t>
            </a:r>
            <a:r>
              <a:rPr lang="en-US" dirty="0"/>
              <a:t> </a:t>
            </a:r>
            <a:r>
              <a:rPr lang="en-US" dirty="0" err="1"/>
              <a:t>hành</a:t>
            </a:r>
            <a:r>
              <a:rPr lang="en-US" dirty="0"/>
              <a:t> </a:t>
            </a:r>
            <a:r>
              <a:rPr lang="en-US" dirty="0" err="1"/>
              <a:t>ph</a:t>
            </a:r>
            <a:r>
              <a:rPr lang="vi-VN" dirty="0"/>
              <a:t>ư</a:t>
            </a:r>
            <a:r>
              <a:rPr lang="en-US" dirty="0" err="1"/>
              <a:t>ơng</a:t>
            </a:r>
            <a:r>
              <a:rPr lang="en-US" dirty="0"/>
              <a:t> </a:t>
            </a:r>
            <a:r>
              <a:rPr lang="en-US" dirty="0" err="1"/>
              <a:t>pháp</a:t>
            </a:r>
            <a:r>
              <a:rPr lang="en-US" dirty="0"/>
              <a:t> thử </a:t>
            </a:r>
            <a:r>
              <a:rPr lang="en-US" dirty="0" err="1"/>
              <a:t>và</a:t>
            </a:r>
            <a:r>
              <a:rPr lang="en-US" dirty="0"/>
              <a:t> </a:t>
            </a:r>
            <a:r>
              <a:rPr lang="en-US" dirty="0" err="1"/>
              <a:t>sai</a:t>
            </a:r>
            <a:r>
              <a:rPr lang="en-US" dirty="0"/>
              <a:t> để </a:t>
            </a:r>
            <a:r>
              <a:rPr lang="en-US" dirty="0" err="1"/>
              <a:t>chọn</a:t>
            </a:r>
            <a:r>
              <a:rPr lang="en-US" dirty="0"/>
              <a:t> ra </a:t>
            </a:r>
            <a:r>
              <a:rPr lang="en-US" dirty="0" err="1"/>
              <a:t>cách</a:t>
            </a:r>
            <a:r>
              <a:rPr lang="en-US" dirty="0"/>
              <a:t> làm </a:t>
            </a:r>
            <a:r>
              <a:rPr lang="en-US" dirty="0" err="1"/>
              <a:t>tốt</a:t>
            </a:r>
            <a:r>
              <a:rPr lang="en-US" dirty="0"/>
              <a:t> </a:t>
            </a:r>
            <a:r>
              <a:rPr lang="en-US" dirty="0" err="1"/>
              <a:t>nhất</a:t>
            </a:r>
            <a:r>
              <a:rPr lang="en-US" dirty="0"/>
              <a:t>, ở đây </a:t>
            </a:r>
            <a:r>
              <a:rPr lang="en-US" dirty="0" err="1"/>
              <a:t>chúng</a:t>
            </a:r>
            <a:r>
              <a:rPr lang="en-US" dirty="0"/>
              <a:t> </a:t>
            </a:r>
            <a:r>
              <a:rPr lang="en-US" dirty="0" err="1"/>
              <a:t>em</a:t>
            </a:r>
            <a:r>
              <a:rPr lang="en-US" dirty="0"/>
              <a:t> </a:t>
            </a:r>
            <a:r>
              <a:rPr lang="en-US" dirty="0" err="1"/>
              <a:t>đã</a:t>
            </a:r>
            <a:r>
              <a:rPr lang="en-US" dirty="0"/>
              <a:t> thử qua 3 </a:t>
            </a:r>
            <a:r>
              <a:rPr lang="en-US" dirty="0" err="1"/>
              <a:t>cách</a:t>
            </a:r>
            <a:r>
              <a:rPr lang="en-US" dirty="0"/>
              <a:t> là … </a:t>
            </a:r>
            <a:r>
              <a:rPr lang="en-US" dirty="0" err="1"/>
              <a:t>và</a:t>
            </a:r>
            <a:r>
              <a:rPr lang="en-US" dirty="0"/>
              <a:t> </a:t>
            </a:r>
            <a:r>
              <a:rPr lang="en-US" dirty="0" err="1"/>
              <a:t>quyết</a:t>
            </a:r>
            <a:r>
              <a:rPr lang="en-US" dirty="0"/>
              <a:t> </a:t>
            </a:r>
            <a:r>
              <a:rPr lang="en-US" dirty="0" err="1"/>
              <a:t>định</a:t>
            </a:r>
            <a:r>
              <a:rPr lang="en-US" dirty="0"/>
              <a:t> </a:t>
            </a:r>
            <a:r>
              <a:rPr lang="en-US" dirty="0" err="1"/>
              <a:t>chọn</a:t>
            </a:r>
            <a:r>
              <a:rPr lang="en-US" dirty="0"/>
              <a:t> </a:t>
            </a:r>
            <a:r>
              <a:rPr lang="en-US" dirty="0" err="1"/>
              <a:t>cách</a:t>
            </a:r>
            <a:r>
              <a:rPr lang="en-US" dirty="0"/>
              <a:t> </a:t>
            </a:r>
            <a:r>
              <a:rPr lang="en-US" dirty="0" err="1"/>
              <a:t>cuối</a:t>
            </a:r>
            <a:r>
              <a:rPr lang="en-US" dirty="0"/>
              <a:t> </a:t>
            </a:r>
            <a:r>
              <a:rPr lang="en-US" dirty="0" err="1"/>
              <a:t>cùng</a:t>
            </a:r>
            <a:r>
              <a:rPr lang="en-US" dirty="0"/>
              <a:t> để </a:t>
            </a:r>
            <a:r>
              <a:rPr lang="en-US" dirty="0" err="1"/>
              <a:t>tiến</a:t>
            </a:r>
            <a:r>
              <a:rPr lang="en-US" dirty="0"/>
              <a:t> </a:t>
            </a:r>
            <a:r>
              <a:rPr lang="en-US" dirty="0" err="1"/>
              <a:t>hành</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quả</a:t>
            </a:r>
            <a:r>
              <a:rPr lang="en-US" dirty="0"/>
              <a:t> đầu ra của b</a:t>
            </a:r>
            <a:r>
              <a:rPr lang="vi-VN" dirty="0"/>
              <a:t>ư</a:t>
            </a:r>
            <a:r>
              <a:rPr lang="en-US" dirty="0" err="1"/>
              <a:t>ớc</a:t>
            </a:r>
            <a:r>
              <a:rPr lang="en-US" dirty="0"/>
              <a:t> </a:t>
            </a:r>
            <a:r>
              <a:rPr lang="en-US" dirty="0" err="1"/>
              <a:t>nhận</a:t>
            </a:r>
            <a:r>
              <a:rPr lang="en-US" dirty="0"/>
              <a:t> </a:t>
            </a:r>
            <a:r>
              <a:rPr lang="en-US" dirty="0" err="1"/>
              <a:t>dạng</a:t>
            </a:r>
            <a:r>
              <a:rPr lang="en-US" dirty="0"/>
              <a:t> </a:t>
            </a:r>
            <a:r>
              <a:rPr lang="en-US" dirty="0" err="1"/>
              <a:t>này</a:t>
            </a:r>
            <a:r>
              <a:rPr lang="en-US" dirty="0"/>
              <a:t> </a:t>
            </a:r>
            <a:r>
              <a:rPr lang="en-US" dirty="0" err="1"/>
              <a:t>sẽ</a:t>
            </a:r>
            <a:r>
              <a:rPr lang="en-US" dirty="0"/>
              <a:t> là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và</a:t>
            </a:r>
            <a:r>
              <a:rPr lang="en-US" dirty="0"/>
              <a:t> là đầu vào của </a:t>
            </a:r>
            <a:r>
              <a:rPr lang="en-US" dirty="0" err="1"/>
              <a:t>vấn</a:t>
            </a:r>
            <a:r>
              <a:rPr lang="en-US" dirty="0"/>
              <a:t> </a:t>
            </a:r>
            <a:r>
              <a:rPr lang="en-US" dirty="0" err="1"/>
              <a:t>đề</a:t>
            </a:r>
            <a:r>
              <a:rPr lang="en-US" dirty="0"/>
              <a:t>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ở </a:t>
            </a:r>
            <a:r>
              <a:rPr lang="en-US" dirty="0" err="1"/>
              <a:t>phần</a:t>
            </a:r>
            <a:r>
              <a:rPr lang="en-US" dirty="0"/>
              <a:t> </a:t>
            </a:r>
            <a:r>
              <a:rPr lang="en-US" dirty="0" err="1"/>
              <a:t>tiếp</a:t>
            </a:r>
            <a:r>
              <a:rPr lang="en-US" dirty="0"/>
              <a:t> </a:t>
            </a:r>
            <a:r>
              <a:rPr lang="en-US" dirty="0" err="1"/>
              <a:t>theo.</a:t>
            </a:r>
            <a:r>
              <a:rPr lang="en-US" dirty="0"/>
              <a:t> </a:t>
            </a:r>
          </a:p>
          <a:p>
            <a:r>
              <a:rPr lang="en-US" dirty="0" err="1"/>
              <a:t>Và</a:t>
            </a:r>
            <a:r>
              <a:rPr lang="en-US" dirty="0"/>
              <a:t> </a:t>
            </a:r>
            <a:r>
              <a:rPr lang="en-US" dirty="0" err="1"/>
              <a:t>lí</a:t>
            </a:r>
            <a:r>
              <a:rPr lang="en-US" dirty="0"/>
              <a:t> do </a:t>
            </a:r>
            <a:r>
              <a:rPr lang="en-US" dirty="0" err="1"/>
              <a:t>tại</a:t>
            </a:r>
            <a:r>
              <a:rPr lang="en-US" dirty="0"/>
              <a:t> </a:t>
            </a:r>
            <a:r>
              <a:rPr lang="en-US" dirty="0" err="1"/>
              <a:t>sao</a:t>
            </a:r>
            <a:r>
              <a:rPr lang="en-US" dirty="0"/>
              <a:t> </a:t>
            </a:r>
            <a:r>
              <a:rPr lang="en-US" dirty="0" err="1"/>
              <a:t>chúng</a:t>
            </a:r>
            <a:r>
              <a:rPr lang="en-US" dirty="0"/>
              <a:t> </a:t>
            </a:r>
            <a:r>
              <a:rPr lang="en-US" dirty="0" err="1"/>
              <a:t>em</a:t>
            </a:r>
            <a:r>
              <a:rPr lang="en-US" dirty="0"/>
              <a:t> </a:t>
            </a:r>
            <a:r>
              <a:rPr lang="en-US" dirty="0" err="1"/>
              <a:t>chọn</a:t>
            </a:r>
            <a:r>
              <a:rPr lang="en-US" dirty="0"/>
              <a:t> </a:t>
            </a:r>
            <a:r>
              <a:rPr lang="en-US" dirty="0" err="1"/>
              <a:t>cách</a:t>
            </a:r>
            <a:r>
              <a:rPr lang="en-US" dirty="0"/>
              <a:t> </a:t>
            </a:r>
            <a:r>
              <a:rPr lang="en-US" dirty="0" err="1"/>
              <a:t>thứ</a:t>
            </a:r>
            <a:r>
              <a:rPr lang="en-US" dirty="0"/>
              <a:t> 3 là </a:t>
            </a:r>
            <a:r>
              <a:rPr lang="en-US" dirty="0" err="1"/>
              <a:t>nh</a:t>
            </a:r>
            <a:r>
              <a:rPr lang="vi-VN" dirty="0"/>
              <a:t>ư</a:t>
            </a:r>
            <a:r>
              <a:rPr lang="en-US" dirty="0"/>
              <a:t> </a:t>
            </a:r>
            <a:r>
              <a:rPr lang="en-US" dirty="0" err="1"/>
              <a:t>sau</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Đầu </a:t>
            </a:r>
            <a:r>
              <a:rPr lang="en-US" dirty="0" err="1"/>
              <a:t>tiên</a:t>
            </a:r>
            <a:r>
              <a:rPr lang="en-US" dirty="0"/>
              <a:t> </a:t>
            </a:r>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ảnh </a:t>
            </a:r>
            <a:r>
              <a:rPr lang="en-US" dirty="0" err="1"/>
              <a:t>màu</a:t>
            </a:r>
            <a:r>
              <a:rPr lang="en-US" dirty="0"/>
              <a:t> </a:t>
            </a:r>
            <a:r>
              <a:rPr lang="en-US" dirty="0" err="1"/>
              <a:t>từ</a:t>
            </a:r>
            <a:r>
              <a:rPr lang="en-US" dirty="0"/>
              <a:t> camera, </a:t>
            </a:r>
            <a:r>
              <a:rPr lang="en-US" dirty="0" err="1"/>
              <a:t>từ</a:t>
            </a:r>
            <a:r>
              <a:rPr lang="en-US" dirty="0"/>
              <a:t> </a:t>
            </a:r>
            <a:r>
              <a:rPr lang="en-US" dirty="0" err="1"/>
              <a:t>những</a:t>
            </a:r>
            <a:r>
              <a:rPr lang="en-US" dirty="0"/>
              <a:t> frame </a:t>
            </a:r>
            <a:r>
              <a:rPr lang="en-US" dirty="0" err="1"/>
              <a:t>hình</a:t>
            </a:r>
            <a:r>
              <a:rPr lang="en-US" dirty="0"/>
              <a:t> </a:t>
            </a:r>
            <a:r>
              <a:rPr lang="en-US" dirty="0" err="1"/>
              <a:t>thu</a:t>
            </a:r>
            <a:r>
              <a:rPr lang="en-US" dirty="0"/>
              <a:t> đ</a:t>
            </a:r>
            <a:r>
              <a:rPr lang="vi-VN" dirty="0"/>
              <a:t>ư</a:t>
            </a:r>
            <a:r>
              <a:rPr lang="en-US" dirty="0" err="1"/>
              <a:t>ợc</a:t>
            </a:r>
            <a:r>
              <a:rPr lang="en-US" dirty="0"/>
              <a:t> </a:t>
            </a:r>
            <a:r>
              <a:rPr lang="en-US" dirty="0" err="1"/>
              <a:t>từ</a:t>
            </a:r>
            <a:r>
              <a:rPr lang="en-US" dirty="0"/>
              <a:t> video camera, </a:t>
            </a:r>
            <a:r>
              <a:rPr lang="en-US" dirty="0" err="1"/>
              <a:t>chúng</a:t>
            </a:r>
            <a:r>
              <a:rPr lang="en-US" dirty="0"/>
              <a:t> </a:t>
            </a:r>
            <a:r>
              <a:rPr lang="en-US" dirty="0" err="1"/>
              <a:t>em</a:t>
            </a:r>
            <a:r>
              <a:rPr lang="en-US" dirty="0"/>
              <a:t> </a:t>
            </a:r>
            <a:r>
              <a:rPr lang="en-US" dirty="0" err="1"/>
              <a:t>xử</a:t>
            </a:r>
            <a:r>
              <a:rPr lang="en-US" dirty="0"/>
              <a:t> </a:t>
            </a:r>
            <a:r>
              <a:rPr lang="en-US" dirty="0" err="1"/>
              <a:t>lí</a:t>
            </a:r>
            <a:r>
              <a:rPr lang="en-US" dirty="0"/>
              <a:t> </a:t>
            </a:r>
            <a:r>
              <a:rPr lang="en-US" dirty="0" err="1"/>
              <a:t>hình</a:t>
            </a:r>
            <a:r>
              <a:rPr lang="en-US" dirty="0"/>
              <a:t> ảnh </a:t>
            </a:r>
            <a:r>
              <a:rPr lang="en-US" dirty="0" err="1"/>
              <a:t>thu</a:t>
            </a:r>
            <a:r>
              <a:rPr lang="en-US" dirty="0"/>
              <a:t> đ</a:t>
            </a:r>
            <a:r>
              <a:rPr lang="vi-VN" dirty="0"/>
              <a:t>ư</a:t>
            </a:r>
            <a:r>
              <a:rPr lang="en-US" dirty="0" err="1"/>
              <a:t>ợc</a:t>
            </a:r>
            <a:r>
              <a:rPr lang="en-US" dirty="0"/>
              <a:t> qua </a:t>
            </a:r>
            <a:r>
              <a:rPr lang="en-US" dirty="0" err="1"/>
              <a:t>một</a:t>
            </a:r>
            <a:r>
              <a:rPr lang="en-US" dirty="0"/>
              <a:t> </a:t>
            </a:r>
            <a:r>
              <a:rPr lang="en-US" dirty="0" err="1"/>
              <a:t>số</a:t>
            </a:r>
            <a:r>
              <a:rPr lang="en-US" dirty="0"/>
              <a:t> b</a:t>
            </a:r>
            <a:r>
              <a:rPr lang="vi-VN" dirty="0"/>
              <a:t>ư</a:t>
            </a:r>
            <a:r>
              <a:rPr lang="en-US" dirty="0" err="1"/>
              <a:t>ớc</a:t>
            </a:r>
            <a:r>
              <a:rPr lang="en-US" dirty="0"/>
              <a:t> </a:t>
            </a:r>
            <a:r>
              <a:rPr lang="en-US" dirty="0" err="1"/>
              <a:t>nh</a:t>
            </a:r>
            <a:r>
              <a:rPr lang="vi-VN" dirty="0"/>
              <a:t>ư</a:t>
            </a:r>
            <a:r>
              <a:rPr lang="en-US" dirty="0"/>
              <a:t> …. </a:t>
            </a:r>
            <a:r>
              <a:rPr lang="en-US" dirty="0" err="1"/>
              <a:t>Cuối</a:t>
            </a:r>
            <a:r>
              <a:rPr lang="en-US" dirty="0"/>
              <a:t> </a:t>
            </a:r>
            <a:r>
              <a:rPr lang="en-US" dirty="0" err="1"/>
              <a:t>cùng</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trên</a:t>
            </a:r>
            <a:r>
              <a:rPr lang="en-US" dirty="0"/>
              <a:t> </a:t>
            </a:r>
            <a:r>
              <a:rPr lang="en-US" dirty="0" err="1"/>
              <a:t>khung</a:t>
            </a:r>
            <a:r>
              <a:rPr lang="en-US" dirty="0"/>
              <a:t> </a:t>
            </a:r>
            <a:r>
              <a:rPr lang="en-US" dirty="0" err="1"/>
              <a:t>hình</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Minh </a:t>
            </a:r>
            <a:r>
              <a:rPr lang="en-US" dirty="0" err="1"/>
              <a:t>họa</a:t>
            </a:r>
            <a:r>
              <a:rPr lang="en-US" dirty="0"/>
              <a:t> các b</a:t>
            </a:r>
            <a:r>
              <a:rPr lang="vi-VN" dirty="0"/>
              <a:t>ư</a:t>
            </a:r>
            <a:r>
              <a:rPr lang="en-US" dirty="0" err="1"/>
              <a:t>ớc</a:t>
            </a:r>
            <a:r>
              <a:rPr lang="en-US" dirty="0"/>
              <a:t> </a:t>
            </a:r>
            <a:r>
              <a:rPr lang="en-US" dirty="0" err="1"/>
              <a:t>xử</a:t>
            </a:r>
            <a:r>
              <a:rPr lang="en-US" dirty="0"/>
              <a:t> </a:t>
            </a:r>
            <a:r>
              <a:rPr lang="en-US" dirty="0" err="1"/>
              <a:t>lí</a:t>
            </a:r>
            <a:r>
              <a:rPr lang="en-US" dirty="0"/>
              <a:t> </a:t>
            </a:r>
            <a:r>
              <a:rPr lang="en-US" dirty="0" err="1"/>
              <a:t>nh</a:t>
            </a:r>
            <a:r>
              <a:rPr lang="vi-VN" dirty="0"/>
              <a:t>ư</a:t>
            </a:r>
            <a:r>
              <a:rPr lang="en-US" dirty="0"/>
              <a:t> </a:t>
            </a:r>
            <a:r>
              <a:rPr lang="en-US" dirty="0" err="1"/>
              <a:t>sau</a:t>
            </a:r>
            <a:r>
              <a:rPr lang="en-US" dirty="0"/>
              <a:t>:</a:t>
            </a:r>
          </a:p>
          <a:p>
            <a:r>
              <a:rPr lang="en-US" dirty="0"/>
              <a:t>A: ảnh mask đ</a:t>
            </a:r>
            <a:r>
              <a:rPr lang="vi-VN" dirty="0"/>
              <a:t>ư</a:t>
            </a:r>
            <a:r>
              <a:rPr lang="en-US" dirty="0" err="1"/>
              <a:t>ợc</a:t>
            </a:r>
            <a:r>
              <a:rPr lang="en-US" dirty="0"/>
              <a:t> </a:t>
            </a:r>
            <a:r>
              <a:rPr lang="en-US" dirty="0" err="1"/>
              <a:t>lọc</a:t>
            </a:r>
            <a:r>
              <a:rPr lang="en-US" dirty="0"/>
              <a:t> </a:t>
            </a:r>
            <a:r>
              <a:rPr lang="en-US" dirty="0" err="1"/>
              <a:t>theo</a:t>
            </a:r>
            <a:r>
              <a:rPr lang="en-US" dirty="0"/>
              <a:t> ng</a:t>
            </a:r>
            <a:r>
              <a:rPr lang="vi-VN" dirty="0"/>
              <a:t>ư</a:t>
            </a:r>
            <a:r>
              <a:rPr lang="en-US" dirty="0" err="1"/>
              <a:t>ỡng</a:t>
            </a:r>
            <a:r>
              <a:rPr lang="en-US" dirty="0"/>
              <a:t> </a:t>
            </a:r>
            <a:r>
              <a:rPr lang="en-US" dirty="0" err="1"/>
              <a:t>màu</a:t>
            </a:r>
            <a:endParaRPr lang="en-US" dirty="0"/>
          </a:p>
          <a:p>
            <a:r>
              <a:rPr lang="en-US" dirty="0"/>
              <a:t>B: Ảnh </a:t>
            </a:r>
            <a:r>
              <a:rPr lang="en-US" dirty="0" err="1"/>
              <a:t>sau</a:t>
            </a:r>
            <a:r>
              <a:rPr lang="en-US" dirty="0"/>
              <a:t> khi lấy </a:t>
            </a:r>
            <a:r>
              <a:rPr lang="en-US" dirty="0" err="1"/>
              <a:t>mẫu</a:t>
            </a:r>
            <a:r>
              <a:rPr lang="en-US" dirty="0"/>
              <a:t> </a:t>
            </a:r>
            <a:r>
              <a:rPr lang="en-US" dirty="0" err="1"/>
              <a:t>và</a:t>
            </a:r>
            <a:r>
              <a:rPr lang="en-US" dirty="0"/>
              <a:t> </a:t>
            </a:r>
            <a:r>
              <a:rPr lang="en-US" dirty="0" err="1"/>
              <a:t>đã</a:t>
            </a:r>
            <a:r>
              <a:rPr lang="en-US" dirty="0"/>
              <a:t> </a:t>
            </a:r>
            <a:r>
              <a:rPr lang="en-US" dirty="0" err="1"/>
              <a:t>chuyển</a:t>
            </a:r>
            <a:r>
              <a:rPr lang="en-US" dirty="0"/>
              <a:t> sang </a:t>
            </a:r>
            <a:r>
              <a:rPr lang="en-US" dirty="0" err="1"/>
              <a:t>hệ</a:t>
            </a:r>
            <a:r>
              <a:rPr lang="en-US" dirty="0"/>
              <a:t> HSV</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C: </a:t>
            </a:r>
            <a:r>
              <a:rPr lang="fr-FR" sz="1200" b="0" i="0" kern="1200" dirty="0" err="1">
                <a:solidFill>
                  <a:schemeClr val="tx1"/>
                </a:solidFill>
                <a:effectLst/>
                <a:latin typeface="Lato Light" charset="0"/>
                <a:ea typeface="+mn-ea"/>
                <a:cs typeface="+mn-cs"/>
              </a:rPr>
              <a:t>Chồng</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ảnh</a:t>
            </a:r>
            <a:r>
              <a:rPr lang="fr-FR" sz="1200" b="0" i="0" kern="1200" dirty="0">
                <a:solidFill>
                  <a:schemeClr val="tx1"/>
                </a:solidFill>
                <a:effectLst/>
                <a:latin typeface="Lato Light" charset="0"/>
                <a:ea typeface="+mn-ea"/>
                <a:cs typeface="+mn-cs"/>
              </a:rPr>
              <a:t> A </a:t>
            </a:r>
            <a:r>
              <a:rPr lang="fr-FR" sz="1200" b="0" i="0" kern="1200" dirty="0" err="1">
                <a:solidFill>
                  <a:schemeClr val="tx1"/>
                </a:solidFill>
                <a:effectLst/>
                <a:latin typeface="Lato Light" charset="0"/>
                <a:ea typeface="+mn-ea"/>
                <a:cs typeface="+mn-cs"/>
              </a:rPr>
              <a:t>lên</a:t>
            </a:r>
            <a:r>
              <a:rPr lang="fr-FR" sz="1200" b="0" i="0" kern="1200" dirty="0">
                <a:solidFill>
                  <a:schemeClr val="tx1"/>
                </a:solidFill>
                <a:effectLst/>
                <a:latin typeface="Lato Light" charset="0"/>
                <a:ea typeface="+mn-ea"/>
                <a:cs typeface="+mn-cs"/>
              </a:rPr>
              <a:t> B</a:t>
            </a:r>
          </a:p>
          <a:p>
            <a:r>
              <a:rPr lang="fr-FR" sz="1200" b="0" i="0" kern="1200" dirty="0">
                <a:solidFill>
                  <a:schemeClr val="tx1"/>
                </a:solidFill>
                <a:effectLst/>
                <a:latin typeface="Lato Light" charset="0"/>
                <a:ea typeface="+mn-ea"/>
                <a:cs typeface="+mn-cs"/>
              </a:rPr>
              <a:t>D: </a:t>
            </a:r>
            <a:r>
              <a:rPr lang="fr-FR" sz="1200" b="0" i="0" kern="1200" dirty="0" err="1">
                <a:solidFill>
                  <a:schemeClr val="tx1"/>
                </a:solidFill>
                <a:effectLst/>
                <a:latin typeface="Lato Light" charset="0"/>
                <a:ea typeface="+mn-ea"/>
                <a:cs typeface="+mn-cs"/>
              </a:rPr>
              <a:t>lọc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nhiễu</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Tuy </a:t>
            </a:r>
            <a:r>
              <a:rPr lang="fr-FR" sz="1200" b="0" i="0" kern="1200" dirty="0" err="1">
                <a:solidFill>
                  <a:schemeClr val="tx1"/>
                </a:solidFill>
                <a:effectLst/>
                <a:latin typeface="Lato Light" charset="0"/>
                <a:ea typeface="+mn-ea"/>
                <a:cs typeface="+mn-cs"/>
              </a:rPr>
              <a:t>nhiên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cách</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làm</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này</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còn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hạn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chế</a:t>
            </a:r>
            <a:r>
              <a:rPr lang="fr-FR" sz="1200" b="0" i="0" kern="1200" dirty="0">
                <a:solidFill>
                  <a:schemeClr val="tx1"/>
                </a:solidFill>
                <a:effectLst/>
                <a:latin typeface="Lato Light" charset="0"/>
                <a:ea typeface="+mn-ea"/>
                <a:cs typeface="+mn-cs"/>
              </a:rPr>
              <a:t> là </a:t>
            </a:r>
            <a:r>
              <a:rPr lang="fr-FR" sz="1200" b="0" i="0" kern="1200" dirty="0" err="1">
                <a:solidFill>
                  <a:schemeClr val="tx1"/>
                </a:solidFill>
                <a:effectLst/>
                <a:latin typeface="Lato Light" charset="0"/>
                <a:ea typeface="+mn-ea"/>
                <a:cs typeface="+mn-cs"/>
              </a:rPr>
              <a:t>phụ</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thuộc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vào</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điều</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kiện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môi</a:t>
            </a:r>
            <a:r>
              <a:rPr lang="fr-FR" sz="1200" b="0" i="0" kern="1200" dirty="0">
                <a:solidFill>
                  <a:schemeClr val="tx1"/>
                </a:solidFill>
                <a:effectLst/>
                <a:latin typeface="Lato Light" charset="0"/>
                <a:ea typeface="+mn-ea"/>
                <a:cs typeface="+mn-cs"/>
              </a:rPr>
              <a:t> tr</a:t>
            </a:r>
            <a:r>
              <a:rPr lang="vi-VN" sz="1200" b="0" i="0" kern="1200" dirty="0">
                <a:solidFill>
                  <a:schemeClr val="tx1"/>
                </a:solidFill>
                <a:effectLst/>
                <a:latin typeface="Lato Light" charset="0"/>
                <a:ea typeface="+mn-ea"/>
                <a:cs typeface="+mn-cs"/>
              </a:rPr>
              <a:t>ư</a:t>
            </a:r>
            <a:r>
              <a:rPr lang="en-US" sz="1200" b="0" i="0" kern="1200" dirty="0" err="1">
                <a:solidFill>
                  <a:schemeClr val="tx1"/>
                </a:solidFill>
                <a:effectLst/>
                <a:latin typeface="Lato Light" charset="0"/>
                <a:ea typeface="+mn-ea"/>
                <a:cs typeface="+mn-cs"/>
              </a:rPr>
              <a:t>ờng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và</a:t>
            </a:r>
            <a:r>
              <a:rPr lang="en-US" sz="1200" b="0" i="0" kern="1200" dirty="0">
                <a:solidFill>
                  <a:schemeClr val="tx1"/>
                </a:solidFill>
                <a:effectLst/>
                <a:latin typeface="Lato Light" charset="0"/>
                <a:ea typeface="+mn-ea"/>
                <a:cs typeface="+mn-cs"/>
              </a:rPr>
              <a:t> không </a:t>
            </a:r>
            <a:r>
              <a:rPr lang="en-US" sz="1200" b="0" i="0" kern="1200" dirty="0" err="1">
                <a:solidFill>
                  <a:schemeClr val="tx1"/>
                </a:solidFill>
                <a:effectLst/>
                <a:latin typeface="Lato Light" charset="0"/>
                <a:ea typeface="+mn-ea"/>
                <a:cs typeface="+mn-cs"/>
              </a:rPr>
              <a:t>phải</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vật</a:t>
            </a:r>
            <a:r>
              <a:rPr lang="en-US" sz="1200" b="0" i="0" kern="1200" dirty="0">
                <a:solidFill>
                  <a:schemeClr val="tx1"/>
                </a:solidFill>
                <a:effectLst/>
                <a:latin typeface="Lato Light" charset="0"/>
                <a:ea typeface="+mn-ea"/>
                <a:cs typeface="+mn-cs"/>
              </a:rPr>
              <a:t> nào cũng là đ</a:t>
            </a:r>
            <a:r>
              <a:rPr lang="vi-VN" sz="1200" b="0" i="0" kern="1200" dirty="0">
                <a:solidFill>
                  <a:schemeClr val="tx1"/>
                </a:solidFill>
                <a:effectLst/>
                <a:latin typeface="Lato Light" charset="0"/>
                <a:ea typeface="+mn-ea"/>
                <a:cs typeface="+mn-cs"/>
              </a:rPr>
              <a:t>ơ</a:t>
            </a:r>
            <a:r>
              <a:rPr lang="en-US" sz="1200" b="0" i="0" kern="1200" dirty="0">
                <a:solidFill>
                  <a:schemeClr val="tx1"/>
                </a:solidFill>
                <a:effectLst/>
                <a:latin typeface="Lato Light" charset="0"/>
                <a:ea typeface="+mn-ea"/>
                <a:cs typeface="+mn-cs"/>
              </a:rPr>
              <a:t>n </a:t>
            </a:r>
            <a:r>
              <a:rPr lang="en-US" sz="1200" b="0" i="0" kern="1200" dirty="0" err="1">
                <a:solidFill>
                  <a:schemeClr val="tx1"/>
                </a:solidFill>
                <a:effectLst/>
                <a:latin typeface="Lato Light" charset="0"/>
                <a:ea typeface="+mn-ea"/>
                <a:cs typeface="+mn-cs"/>
              </a:rPr>
              <a:t>màu</a:t>
            </a:r>
            <a:r>
              <a:rPr lang="en-US" sz="1200" b="0" i="0" kern="1200" dirty="0">
                <a:solidFill>
                  <a:schemeClr val="tx1"/>
                </a:solidFill>
                <a:effectLst/>
                <a:latin typeface="Lato Light" charset="0"/>
                <a:ea typeface="+mn-ea"/>
                <a:cs typeface="+mn-cs"/>
              </a:rPr>
              <a:t>.</a:t>
            </a:r>
          </a:p>
          <a:p>
            <a:r>
              <a:rPr lang="en-US" sz="1200" b="0" i="0" kern="1200" dirty="0" err="1">
                <a:solidFill>
                  <a:schemeClr val="tx1"/>
                </a:solidFill>
                <a:effectLst/>
                <a:latin typeface="Lato Light" charset="0"/>
                <a:ea typeface="+mn-ea"/>
                <a:cs typeface="+mn-cs"/>
              </a:rPr>
              <a:t>Chính</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vì</a:t>
            </a:r>
            <a:r>
              <a:rPr lang="en-US" sz="1200" b="0" i="0" kern="1200" dirty="0">
                <a:solidFill>
                  <a:schemeClr val="tx1"/>
                </a:solidFill>
                <a:effectLst/>
                <a:latin typeface="Lato Light" charset="0"/>
                <a:ea typeface="+mn-ea"/>
                <a:cs typeface="+mn-cs"/>
              </a:rPr>
              <a:t> thế </a:t>
            </a:r>
            <a:r>
              <a:rPr lang="en-US" sz="1200" b="0" i="0" kern="1200" dirty="0" err="1">
                <a:solidFill>
                  <a:schemeClr val="tx1"/>
                </a:solidFill>
                <a:effectLst/>
                <a:latin typeface="Lato Light" charset="0"/>
                <a:ea typeface="+mn-ea"/>
                <a:cs typeface="+mn-cs"/>
              </a:rPr>
              <a:t>chúng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em</a:t>
            </a:r>
            <a:r>
              <a:rPr lang="en-US" sz="1200" b="0" i="0" kern="1200" dirty="0">
                <a:solidFill>
                  <a:schemeClr val="tx1"/>
                </a:solidFill>
                <a:effectLst/>
                <a:latin typeface="Lato Light" charset="0"/>
                <a:ea typeface="+mn-ea"/>
                <a:cs typeface="+mn-cs"/>
              </a:rPr>
              <a:t> thử </a:t>
            </a:r>
            <a:r>
              <a:rPr lang="en-US" sz="1200" b="0" i="0" kern="1200" dirty="0" err="1">
                <a:solidFill>
                  <a:schemeClr val="tx1"/>
                </a:solidFill>
                <a:effectLst/>
                <a:latin typeface="Lato Light" charset="0"/>
                <a:ea typeface="+mn-ea"/>
                <a:cs typeface="+mn-cs"/>
              </a:rPr>
              <a:t>nghiệm</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cách</a:t>
            </a:r>
            <a:r>
              <a:rPr lang="en-US" sz="1200" b="0" i="0" kern="1200" dirty="0">
                <a:solidFill>
                  <a:schemeClr val="tx1"/>
                </a:solidFill>
                <a:effectLst/>
                <a:latin typeface="Lato Light" charset="0"/>
                <a:ea typeface="+mn-ea"/>
                <a:cs typeface="+mn-cs"/>
              </a:rPr>
              <a:t> làm </a:t>
            </a:r>
            <a:r>
              <a:rPr lang="en-US" sz="1200" b="0" i="0" kern="1200" dirty="0" err="1">
                <a:solidFill>
                  <a:schemeClr val="tx1"/>
                </a:solidFill>
                <a:effectLst/>
                <a:latin typeface="Lato Light" charset="0"/>
                <a:ea typeface="+mn-ea"/>
                <a:cs typeface="+mn-cs"/>
              </a:rPr>
              <a:t>thứ</a:t>
            </a:r>
            <a:r>
              <a:rPr lang="en-US" sz="1200" b="0" i="0" kern="1200" dirty="0">
                <a:solidFill>
                  <a:schemeClr val="tx1"/>
                </a:solidFill>
                <a:effectLst/>
                <a:latin typeface="Lato Light" charset="0"/>
                <a:ea typeface="+mn-ea"/>
                <a:cs typeface="+mn-cs"/>
              </a:rPr>
              <a:t> 2</a:t>
            </a:r>
            <a:endParaRPr lang="fr-FR" sz="1200" b="0" i="0" kern="1200" dirty="0">
              <a:solidFill>
                <a:schemeClr val="tx1"/>
              </a:solidFill>
              <a:effectLst/>
              <a:latin typeface="Lato Light"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Vuforia </a:t>
            </a:r>
            <a:r>
              <a:rPr lang="en-US" dirty="0" err="1"/>
              <a:t>hỗ</a:t>
            </a:r>
            <a:r>
              <a:rPr lang="en-US" dirty="0"/>
              <a:t> </a:t>
            </a:r>
            <a:r>
              <a:rPr lang="en-US" dirty="0" err="1"/>
              <a:t>trợ</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vật</a:t>
            </a:r>
            <a:r>
              <a:rPr lang="en-US" dirty="0"/>
              <a:t> có </a:t>
            </a:r>
            <a:r>
              <a:rPr lang="en-US" dirty="0" err="1"/>
              <a:t>họa</a:t>
            </a:r>
            <a:r>
              <a:rPr lang="en-US" dirty="0"/>
              <a:t> </a:t>
            </a:r>
            <a:r>
              <a:rPr lang="en-US" dirty="0" err="1"/>
              <a:t>tiết</a:t>
            </a:r>
            <a:r>
              <a:rPr lang="en-US" dirty="0"/>
              <a:t> </a:t>
            </a:r>
            <a:r>
              <a:rPr lang="en-US" dirty="0" err="1"/>
              <a:t>phức</a:t>
            </a:r>
            <a:r>
              <a:rPr lang="en-US" dirty="0"/>
              <a:t> </a:t>
            </a:r>
            <a:r>
              <a:rPr lang="en-US" dirty="0" err="1"/>
              <a:t>tạp</a:t>
            </a:r>
            <a:r>
              <a:rPr lang="en-US" dirty="0"/>
              <a:t>, ảnh có </a:t>
            </a:r>
            <a:r>
              <a:rPr lang="en-US" dirty="0" err="1"/>
              <a:t>độ</a:t>
            </a:r>
            <a:r>
              <a:rPr lang="en-US" dirty="0"/>
              <a:t> t</a:t>
            </a:r>
            <a:r>
              <a:rPr lang="vi-VN" dirty="0"/>
              <a:t>ư</a:t>
            </a:r>
            <a:r>
              <a:rPr lang="en-US" dirty="0" err="1"/>
              <a:t>ơng</a:t>
            </a:r>
            <a:r>
              <a:rPr lang="en-US" dirty="0"/>
              <a:t> </a:t>
            </a:r>
            <a:r>
              <a:rPr lang="en-US" dirty="0" err="1"/>
              <a:t>phản</a:t>
            </a:r>
            <a:r>
              <a:rPr lang="en-US" dirty="0"/>
              <a:t> </a:t>
            </a:r>
            <a:r>
              <a:rPr lang="en-US" dirty="0" err="1"/>
              <a:t>càng</a:t>
            </a:r>
            <a:r>
              <a:rPr lang="en-US" dirty="0"/>
              <a:t> </a:t>
            </a:r>
            <a:r>
              <a:rPr lang="en-US" dirty="0" err="1"/>
              <a:t>cao</a:t>
            </a:r>
            <a:r>
              <a:rPr lang="en-US" dirty="0"/>
              <a:t> </a:t>
            </a:r>
            <a:r>
              <a:rPr lang="en-US" dirty="0" err="1"/>
              <a:t>và</a:t>
            </a:r>
            <a:r>
              <a:rPr lang="en-US" dirty="0"/>
              <a:t> chi </a:t>
            </a:r>
            <a:r>
              <a:rPr lang="en-US" dirty="0" err="1"/>
              <a:t>tiết</a:t>
            </a:r>
            <a:r>
              <a:rPr lang="en-US" dirty="0"/>
              <a:t> </a:t>
            </a:r>
            <a:r>
              <a:rPr lang="en-US" dirty="0" err="1"/>
              <a:t>càng</a:t>
            </a:r>
            <a:r>
              <a:rPr lang="en-US" dirty="0"/>
              <a:t> </a:t>
            </a:r>
            <a:r>
              <a:rPr lang="en-US" dirty="0" err="1"/>
              <a:t>tốt</a:t>
            </a:r>
            <a:r>
              <a:rPr lang="en-US" dirty="0"/>
              <a:t> thì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sẽ</a:t>
            </a:r>
            <a:r>
              <a:rPr lang="en-US" dirty="0"/>
              <a:t> </a:t>
            </a:r>
            <a:r>
              <a:rPr lang="en-US" dirty="0" err="1"/>
              <a:t>càng</a:t>
            </a:r>
            <a:r>
              <a:rPr lang="en-US" dirty="0"/>
              <a:t> </a:t>
            </a:r>
            <a:r>
              <a:rPr lang="en-US" dirty="0" err="1"/>
              <a:t>tốt</a:t>
            </a:r>
            <a:endParaRPr lang="en-US" dirty="0"/>
          </a:p>
          <a:p>
            <a:r>
              <a:rPr lang="en-US" dirty="0" err="1"/>
              <a:t>Cách</a:t>
            </a:r>
            <a:r>
              <a:rPr lang="en-US" dirty="0"/>
              <a:t> </a:t>
            </a:r>
            <a:r>
              <a:rPr lang="en-US" dirty="0" err="1"/>
              <a:t>giải</a:t>
            </a:r>
            <a:r>
              <a:rPr lang="en-US" dirty="0"/>
              <a:t> </a:t>
            </a:r>
            <a:r>
              <a:rPr lang="en-US" dirty="0" err="1"/>
              <a:t>quyết</a:t>
            </a:r>
            <a:r>
              <a:rPr lang="en-US" dirty="0"/>
              <a:t> đ</a:t>
            </a:r>
            <a:r>
              <a:rPr lang="vi-VN" dirty="0"/>
              <a:t>ư</a:t>
            </a:r>
            <a:r>
              <a:rPr lang="en-US" dirty="0" err="1"/>
              <a:t>ợc</a:t>
            </a:r>
            <a:r>
              <a:rPr lang="en-US" dirty="0"/>
              <a:t> </a:t>
            </a:r>
            <a:r>
              <a:rPr lang="en-US" dirty="0" err="1"/>
              <a:t>vấn</a:t>
            </a:r>
            <a:r>
              <a:rPr lang="en-US" dirty="0"/>
              <a:t> </a:t>
            </a:r>
            <a:r>
              <a:rPr lang="en-US" dirty="0" err="1"/>
              <a:t>đề</a:t>
            </a:r>
            <a:r>
              <a:rPr lang="en-US" dirty="0"/>
              <a:t> ảnh đ</a:t>
            </a:r>
            <a:r>
              <a:rPr lang="vi-VN" dirty="0"/>
              <a:t>ơ</a:t>
            </a:r>
            <a:r>
              <a:rPr lang="en-US" dirty="0"/>
              <a:t>n </a:t>
            </a:r>
            <a:r>
              <a:rPr lang="en-US" dirty="0" err="1"/>
              <a:t>màu</a:t>
            </a:r>
            <a:r>
              <a:rPr lang="en-US" dirty="0"/>
              <a:t>, </a:t>
            </a:r>
            <a:r>
              <a:rPr lang="en-US" dirty="0" err="1"/>
              <a:t>tuy</a:t>
            </a:r>
            <a:r>
              <a:rPr lang="en-US" dirty="0"/>
              <a:t> </a:t>
            </a:r>
            <a:r>
              <a:rPr lang="en-US" dirty="0" err="1"/>
              <a:t>nhiên</a:t>
            </a:r>
            <a:r>
              <a:rPr lang="en-US" dirty="0"/>
              <a:t> </a:t>
            </a:r>
            <a:r>
              <a:rPr lang="en-US" dirty="0" err="1"/>
              <a:t>vẫn</a:t>
            </a:r>
            <a:r>
              <a:rPr lang="en-US" dirty="0"/>
              <a:t> còn </a:t>
            </a:r>
            <a:r>
              <a:rPr lang="en-US" dirty="0" err="1"/>
              <a:t>phụ</a:t>
            </a:r>
            <a:r>
              <a:rPr lang="en-US" dirty="0"/>
              <a:t> </a:t>
            </a:r>
            <a:r>
              <a:rPr lang="en-US" dirty="0" err="1"/>
              <a:t>thuộc</a:t>
            </a:r>
            <a:r>
              <a:rPr lang="en-US" dirty="0"/>
              <a:t> vào </a:t>
            </a:r>
            <a:r>
              <a:rPr lang="en-US" dirty="0" err="1"/>
              <a:t>ánh</a:t>
            </a:r>
            <a:r>
              <a:rPr lang="en-US" dirty="0"/>
              <a:t> </a:t>
            </a:r>
            <a:r>
              <a:rPr lang="en-US" dirty="0" err="1"/>
              <a:t>sáng</a:t>
            </a:r>
            <a:r>
              <a:rPr lang="en-US" dirty="0"/>
              <a:t> </a:t>
            </a:r>
            <a:r>
              <a:rPr lang="en-US" dirty="0" err="1"/>
              <a:t>môi</a:t>
            </a:r>
            <a:r>
              <a:rPr lang="en-US" dirty="0"/>
              <a:t> tr</a:t>
            </a:r>
            <a:r>
              <a:rPr lang="vi-VN" dirty="0"/>
              <a:t>ư</a:t>
            </a:r>
            <a:r>
              <a:rPr lang="en-US" dirty="0" err="1"/>
              <a:t>ờng</a:t>
            </a:r>
            <a:r>
              <a:rPr lang="en-US" dirty="0"/>
              <a:t>, </a:t>
            </a:r>
            <a:r>
              <a:rPr lang="en-US" dirty="0" err="1"/>
              <a:t>đồng</a:t>
            </a:r>
            <a:r>
              <a:rPr lang="en-US" dirty="0"/>
              <a:t> </a:t>
            </a:r>
            <a:r>
              <a:rPr lang="en-US" dirty="0" err="1"/>
              <a:t>thời</a:t>
            </a:r>
            <a:r>
              <a:rPr lang="en-US" dirty="0"/>
              <a:t> </a:t>
            </a:r>
            <a:r>
              <a:rPr lang="en-US" dirty="0" err="1"/>
              <a:t>chúng</a:t>
            </a:r>
            <a:r>
              <a:rPr lang="en-US" dirty="0"/>
              <a:t> </a:t>
            </a:r>
            <a:r>
              <a:rPr lang="en-US" dirty="0" err="1"/>
              <a:t>em</a:t>
            </a:r>
            <a:r>
              <a:rPr lang="en-US" dirty="0"/>
              <a:t> </a:t>
            </a:r>
            <a:r>
              <a:rPr lang="en-US" dirty="0" err="1"/>
              <a:t>gặp</a:t>
            </a:r>
            <a:r>
              <a:rPr lang="en-US" dirty="0"/>
              <a:t> </a:t>
            </a:r>
            <a:r>
              <a:rPr lang="en-US" dirty="0" err="1"/>
              <a:t>khó</a:t>
            </a:r>
            <a:r>
              <a:rPr lang="en-US" dirty="0"/>
              <a:t> </a:t>
            </a:r>
            <a:r>
              <a:rPr lang="en-US" dirty="0" err="1"/>
              <a:t>khăn</a:t>
            </a:r>
            <a:r>
              <a:rPr lang="en-US" dirty="0"/>
              <a:t> trong </a:t>
            </a:r>
            <a:r>
              <a:rPr lang="en-US" dirty="0" err="1"/>
              <a:t>việc</a:t>
            </a:r>
            <a:r>
              <a:rPr lang="en-US" dirty="0"/>
              <a:t> lấy đúng </a:t>
            </a:r>
            <a:r>
              <a:rPr lang="en-US" dirty="0" err="1"/>
              <a:t>kết</a:t>
            </a:r>
            <a:r>
              <a:rPr lang="en-US" dirty="0"/>
              <a:t> </a:t>
            </a:r>
            <a:r>
              <a:rPr lang="en-US" dirty="0" err="1"/>
              <a:t>quả</a:t>
            </a:r>
            <a:r>
              <a:rPr lang="en-US" dirty="0"/>
              <a:t> đầu ra </a:t>
            </a:r>
            <a:r>
              <a:rPr lang="en-US" dirty="0" err="1"/>
              <a:t>nh</a:t>
            </a:r>
            <a:r>
              <a:rPr lang="vi-VN" dirty="0"/>
              <a:t>ư</a:t>
            </a:r>
            <a:r>
              <a:rPr lang="en-US" dirty="0"/>
              <a:t> </a:t>
            </a:r>
            <a:r>
              <a:rPr lang="en-US" dirty="0" err="1"/>
              <a:t>mong</a:t>
            </a:r>
            <a:r>
              <a:rPr lang="en-US" dirty="0"/>
              <a:t> muốn.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chuyển</a:t>
            </a:r>
            <a:r>
              <a:rPr lang="en-US" dirty="0"/>
              <a:t> sang </a:t>
            </a:r>
            <a:r>
              <a:rPr lang="en-US" dirty="0" err="1"/>
              <a:t>cách</a:t>
            </a:r>
            <a:r>
              <a:rPr lang="en-US" dirty="0"/>
              <a:t> </a:t>
            </a:r>
            <a:r>
              <a:rPr lang="en-US" dirty="0" err="1"/>
              <a:t>thứ</a:t>
            </a:r>
            <a:r>
              <a:rPr lang="en-US" dirty="0"/>
              <a:t> 3</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thứ</a:t>
            </a:r>
            <a:r>
              <a:rPr lang="en-US" dirty="0"/>
              <a:t> 2 là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trên</a:t>
            </a:r>
            <a:r>
              <a:rPr lang="en-US" dirty="0"/>
              <a:t> ảnh camera (</a:t>
            </a:r>
            <a:r>
              <a:rPr lang="en-US" dirty="0" err="1"/>
              <a:t>tọa</a:t>
            </a:r>
            <a:r>
              <a:rPr lang="en-US" dirty="0"/>
              <a:t> </a:t>
            </a:r>
            <a:r>
              <a:rPr lang="en-US" dirty="0" err="1"/>
              <a:t>độ</a:t>
            </a:r>
            <a:r>
              <a:rPr lang="en-US" dirty="0"/>
              <a:t> ảnh). </a:t>
            </a:r>
            <a:r>
              <a:rPr lang="en-US" dirty="0" err="1"/>
              <a:t>Chúng</a:t>
            </a:r>
            <a:r>
              <a:rPr lang="en-US" dirty="0"/>
              <a:t> </a:t>
            </a:r>
            <a:r>
              <a:rPr lang="en-US" dirty="0" err="1"/>
              <a:t>em</a:t>
            </a:r>
            <a:r>
              <a:rPr lang="en-US" dirty="0"/>
              <a:t> </a:t>
            </a:r>
            <a:r>
              <a:rPr lang="en-US" dirty="0" err="1"/>
              <a:t>phải</a:t>
            </a:r>
            <a:r>
              <a:rPr lang="en-US" dirty="0"/>
              <a:t> </a:t>
            </a:r>
            <a:r>
              <a:rPr lang="en-US" dirty="0" err="1"/>
              <a:t>tiến</a:t>
            </a:r>
            <a:r>
              <a:rPr lang="en-US" dirty="0"/>
              <a:t> </a:t>
            </a:r>
            <a:r>
              <a:rPr lang="en-US" dirty="0" err="1"/>
              <a:t>hành</a:t>
            </a:r>
            <a:r>
              <a:rPr lang="en-US" dirty="0"/>
              <a:t> </a:t>
            </a:r>
            <a:r>
              <a:rPr lang="en-US" dirty="0" err="1"/>
              <a:t>chuyển</a:t>
            </a:r>
            <a:r>
              <a:rPr lang="en-US" dirty="0"/>
              <a:t> </a:t>
            </a:r>
            <a:r>
              <a:rPr lang="en-US" dirty="0" err="1"/>
              <a:t>tọa</a:t>
            </a:r>
            <a:r>
              <a:rPr lang="en-US" dirty="0"/>
              <a:t> </a:t>
            </a:r>
            <a:r>
              <a:rPr lang="en-US" dirty="0" err="1"/>
              <a:t>độ</a:t>
            </a:r>
            <a:r>
              <a:rPr lang="en-US" dirty="0"/>
              <a:t> sang </a:t>
            </a:r>
            <a:r>
              <a:rPr lang="en-US" dirty="0" err="1"/>
              <a:t>tọa</a:t>
            </a:r>
            <a:r>
              <a:rPr lang="en-US" dirty="0"/>
              <a:t> </a:t>
            </a:r>
            <a:r>
              <a:rPr lang="en-US" dirty="0" err="1"/>
              <a:t>độ</a:t>
            </a:r>
            <a:r>
              <a:rPr lang="en-US" dirty="0"/>
              <a:t> trong </a:t>
            </a:r>
            <a:r>
              <a:rPr lang="en-US" dirty="0" err="1"/>
              <a:t>môi</a:t>
            </a:r>
            <a:r>
              <a:rPr lang="en-US" dirty="0"/>
              <a:t> tr</a:t>
            </a:r>
            <a:r>
              <a:rPr lang="vi-VN" dirty="0"/>
              <a:t>ư</a:t>
            </a:r>
            <a:r>
              <a:rPr lang="en-US" dirty="0" err="1"/>
              <a:t>ờng</a:t>
            </a:r>
            <a:r>
              <a:rPr lang="en-US" dirty="0"/>
              <a:t> </a:t>
            </a:r>
            <a:r>
              <a:rPr lang="en-US" dirty="0" err="1"/>
              <a:t>ảo</a:t>
            </a:r>
            <a:r>
              <a:rPr lang="en-US" dirty="0"/>
              <a:t> mà </a:t>
            </a:r>
            <a:r>
              <a:rPr lang="en-US" dirty="0" err="1"/>
              <a:t>chúng</a:t>
            </a:r>
            <a:r>
              <a:rPr lang="en-US" dirty="0"/>
              <a:t> </a:t>
            </a:r>
            <a:r>
              <a:rPr lang="en-US" dirty="0" err="1"/>
              <a:t>em</a:t>
            </a:r>
            <a:r>
              <a:rPr lang="en-US" dirty="0"/>
              <a:t> </a:t>
            </a:r>
            <a:r>
              <a:rPr lang="en-US" dirty="0" err="1"/>
              <a:t>đang</a:t>
            </a:r>
            <a:r>
              <a:rPr lang="en-US" dirty="0"/>
              <a:t> </a:t>
            </a:r>
            <a:r>
              <a:rPr lang="en-US" dirty="0" err="1"/>
              <a:t>sử</a:t>
            </a:r>
            <a:r>
              <a:rPr lang="en-US" dirty="0"/>
              <a:t> </a:t>
            </a:r>
            <a:r>
              <a:rPr lang="en-US" dirty="0" err="1"/>
              <a:t>dụng</a:t>
            </a:r>
            <a:r>
              <a:rPr lang="en-US" dirty="0"/>
              <a:t> là Unity (</a:t>
            </a:r>
            <a:r>
              <a:rPr lang="en-US" dirty="0" err="1"/>
              <a:t>tọa</a:t>
            </a:r>
            <a:r>
              <a:rPr lang="en-US" dirty="0"/>
              <a:t> </a:t>
            </a:r>
            <a:r>
              <a:rPr lang="en-US" dirty="0" err="1"/>
              <a:t>độ</a:t>
            </a:r>
            <a:r>
              <a:rPr lang="en-US" dirty="0"/>
              <a:t> Unity).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trên</a:t>
            </a:r>
            <a:r>
              <a:rPr lang="en-US" dirty="0"/>
              <a:t> ảnh có </a:t>
            </a:r>
            <a:r>
              <a:rPr lang="en-US" dirty="0" err="1"/>
              <a:t>gốc</a:t>
            </a:r>
            <a:r>
              <a:rPr lang="en-US" dirty="0"/>
              <a:t> </a:t>
            </a:r>
            <a:r>
              <a:rPr lang="en-US" dirty="0" err="1"/>
              <a:t>tọa</a:t>
            </a:r>
            <a:r>
              <a:rPr lang="en-US" dirty="0"/>
              <a:t> </a:t>
            </a:r>
            <a:r>
              <a:rPr lang="en-US" dirty="0" err="1"/>
              <a:t>độ</a:t>
            </a:r>
            <a:r>
              <a:rPr lang="en-US" dirty="0"/>
              <a:t> là trái </a:t>
            </a:r>
            <a:r>
              <a:rPr lang="en-US" dirty="0" err="1"/>
              <a:t>trên</a:t>
            </a:r>
            <a:r>
              <a:rPr lang="en-US" dirty="0"/>
              <a:t>, nên </a:t>
            </a:r>
            <a:r>
              <a:rPr lang="en-US" dirty="0" err="1"/>
              <a:t>chúng</a:t>
            </a:r>
            <a:r>
              <a:rPr lang="en-US" dirty="0"/>
              <a:t> </a:t>
            </a:r>
            <a:r>
              <a:rPr lang="en-US" dirty="0" err="1"/>
              <a:t>em</a:t>
            </a:r>
            <a:r>
              <a:rPr lang="en-US" dirty="0"/>
              <a:t> di </a:t>
            </a:r>
            <a:r>
              <a:rPr lang="en-US" dirty="0" err="1"/>
              <a:t>chuyển</a:t>
            </a:r>
            <a:r>
              <a:rPr lang="en-US" dirty="0"/>
              <a:t> </a:t>
            </a:r>
            <a:r>
              <a:rPr lang="en-US" dirty="0" err="1"/>
              <a:t>góc</a:t>
            </a:r>
            <a:r>
              <a:rPr lang="en-US" dirty="0"/>
              <a:t> </a:t>
            </a:r>
            <a:r>
              <a:rPr lang="en-US" dirty="0" err="1"/>
              <a:t>tọa</a:t>
            </a:r>
            <a:r>
              <a:rPr lang="en-US" dirty="0"/>
              <a:t> </a:t>
            </a:r>
            <a:r>
              <a:rPr lang="en-US" dirty="0" err="1"/>
              <a:t>độ</a:t>
            </a:r>
            <a:r>
              <a:rPr lang="en-US" dirty="0"/>
              <a:t> về </a:t>
            </a:r>
            <a:r>
              <a:rPr lang="en-US" dirty="0" err="1"/>
              <a:t>tâm</a:t>
            </a:r>
            <a:r>
              <a:rPr lang="en-US" dirty="0"/>
              <a:t> ảnh </a:t>
            </a:r>
            <a:r>
              <a:rPr lang="en-US" dirty="0" err="1"/>
              <a:t>nh</a:t>
            </a:r>
            <a:r>
              <a:rPr lang="vi-VN" dirty="0"/>
              <a:t>ư</a:t>
            </a:r>
            <a:r>
              <a:rPr lang="en-US" dirty="0"/>
              <a:t> </a:t>
            </a:r>
            <a:r>
              <a:rPr lang="en-US" dirty="0" err="1"/>
              <a:t>hệ</a:t>
            </a:r>
            <a:r>
              <a:rPr lang="en-US" dirty="0"/>
              <a:t> </a:t>
            </a:r>
            <a:r>
              <a:rPr lang="en-US" dirty="0" err="1"/>
              <a:t>trục</a:t>
            </a:r>
            <a:r>
              <a:rPr lang="en-US" dirty="0"/>
              <a:t> mà Unity </a:t>
            </a:r>
            <a:r>
              <a:rPr lang="en-US" dirty="0" err="1"/>
              <a:t>sử</a:t>
            </a:r>
            <a:r>
              <a:rPr lang="en-US" dirty="0"/>
              <a:t> </a:t>
            </a:r>
            <a:r>
              <a:rPr lang="en-US" dirty="0" err="1"/>
              <a:t>dụng</a:t>
            </a:r>
            <a:r>
              <a:rPr lang="en-US" dirty="0"/>
              <a:t>, </a:t>
            </a:r>
            <a:r>
              <a:rPr lang="en-US" dirty="0" err="1"/>
              <a:t>tiếp</a:t>
            </a:r>
            <a:r>
              <a:rPr lang="en-US" dirty="0"/>
              <a:t> </a:t>
            </a:r>
            <a:r>
              <a:rPr lang="en-US" dirty="0" err="1"/>
              <a:t>theo</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lập</a:t>
            </a:r>
            <a:r>
              <a:rPr lang="en-US" dirty="0"/>
              <a:t> </a:t>
            </a:r>
            <a:r>
              <a:rPr lang="en-US" dirty="0" err="1"/>
              <a:t>công</a:t>
            </a:r>
            <a:r>
              <a:rPr lang="en-US" dirty="0"/>
              <a:t> </a:t>
            </a:r>
            <a:r>
              <a:rPr lang="en-US" dirty="0" err="1"/>
              <a:t>thức</a:t>
            </a:r>
            <a:r>
              <a:rPr lang="en-US" dirty="0"/>
              <a:t> </a:t>
            </a:r>
            <a:r>
              <a:rPr lang="en-US" dirty="0" err="1"/>
              <a:t>tỉ</a:t>
            </a:r>
            <a:r>
              <a:rPr lang="en-US" dirty="0"/>
              <a:t> </a:t>
            </a:r>
            <a:r>
              <a:rPr lang="en-US" dirty="0" err="1"/>
              <a:t>lệ</a:t>
            </a:r>
            <a:r>
              <a:rPr lang="en-US" dirty="0"/>
              <a:t> của các </a:t>
            </a:r>
            <a:r>
              <a:rPr lang="en-US" dirty="0" err="1"/>
              <a:t>trục</a:t>
            </a:r>
            <a:r>
              <a:rPr lang="en-US" dirty="0"/>
              <a:t> </a:t>
            </a:r>
            <a:r>
              <a:rPr lang="en-US" dirty="0" err="1"/>
              <a:t>giữa</a:t>
            </a:r>
            <a:r>
              <a:rPr lang="en-US" dirty="0"/>
              <a:t> </a:t>
            </a:r>
            <a:r>
              <a:rPr lang="en-US" dirty="0" err="1"/>
              <a:t>tọa</a:t>
            </a:r>
            <a:r>
              <a:rPr lang="en-US" dirty="0"/>
              <a:t> </a:t>
            </a:r>
            <a:r>
              <a:rPr lang="en-US" dirty="0" err="1"/>
              <a:t>độ</a:t>
            </a:r>
            <a:r>
              <a:rPr lang="en-US" dirty="0"/>
              <a:t> ảnh </a:t>
            </a:r>
            <a:r>
              <a:rPr lang="en-US" dirty="0" err="1"/>
              <a:t>và</a:t>
            </a:r>
            <a:r>
              <a:rPr lang="en-US" dirty="0"/>
              <a:t> </a:t>
            </a:r>
            <a:r>
              <a:rPr lang="en-US" dirty="0" err="1"/>
              <a:t>tọa</a:t>
            </a:r>
            <a:r>
              <a:rPr lang="en-US" dirty="0"/>
              <a:t> </a:t>
            </a:r>
            <a:r>
              <a:rPr lang="en-US" dirty="0" err="1"/>
              <a:t>độ</a:t>
            </a:r>
            <a:r>
              <a:rPr lang="en-US" dirty="0"/>
              <a:t> Unity. </a:t>
            </a:r>
            <a:r>
              <a:rPr lang="en-US" dirty="0" err="1"/>
              <a:t>Cuối</a:t>
            </a:r>
            <a:r>
              <a:rPr lang="en-US" dirty="0"/>
              <a:t> </a:t>
            </a:r>
            <a:r>
              <a:rPr lang="en-US" dirty="0" err="1"/>
              <a:t>cùng</a:t>
            </a:r>
            <a:r>
              <a:rPr lang="en-US" dirty="0"/>
              <a:t> là </a:t>
            </a:r>
            <a:r>
              <a:rPr lang="en-US" dirty="0" err="1"/>
              <a:t>tính</a:t>
            </a:r>
            <a:r>
              <a:rPr lang="en-US" dirty="0"/>
              <a:t> </a:t>
            </a:r>
            <a:r>
              <a:rPr lang="en-US" dirty="0" err="1"/>
              <a:t>tọa</a:t>
            </a:r>
            <a:r>
              <a:rPr lang="en-US" dirty="0"/>
              <a:t> </a:t>
            </a:r>
            <a:r>
              <a:rPr lang="en-US" dirty="0" err="1"/>
              <a:t>độ</a:t>
            </a:r>
            <a:r>
              <a:rPr lang="en-US" dirty="0"/>
              <a:t> trong Unity.</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a:t>
            </a:r>
            <a:r>
              <a:rPr lang="en-US" dirty="0" err="1"/>
              <a:t>cấu</a:t>
            </a:r>
            <a:r>
              <a:rPr lang="en-US" dirty="0"/>
              <a:t> </a:t>
            </a:r>
            <a:r>
              <a:rPr lang="en-US" dirty="0" err="1"/>
              <a:t>trúc</a:t>
            </a:r>
            <a:r>
              <a:rPr lang="en-US" dirty="0"/>
              <a:t> </a:t>
            </a:r>
            <a:r>
              <a:rPr lang="en-US" dirty="0" err="1"/>
              <a:t>phần</a:t>
            </a:r>
            <a:r>
              <a:rPr lang="en-US" dirty="0"/>
              <a:t> </a:t>
            </a:r>
            <a:r>
              <a:rPr lang="en-US" dirty="0" err="1"/>
              <a:t>cứng</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kế</a:t>
            </a:r>
            <a:r>
              <a:rPr lang="en-US" dirty="0"/>
              <a:t> </a:t>
            </a:r>
            <a:r>
              <a:rPr lang="en-US" dirty="0" err="1"/>
              <a:t>nh</a:t>
            </a:r>
            <a:r>
              <a:rPr lang="vi-VN" dirty="0"/>
              <a:t>ư</a:t>
            </a:r>
            <a:r>
              <a:rPr lang="en-US" dirty="0"/>
              <a:t> </a:t>
            </a:r>
            <a:r>
              <a:rPr lang="en-US" dirty="0" err="1"/>
              <a:t>sau</a:t>
            </a:r>
            <a:r>
              <a:rPr lang="en-US" dirty="0"/>
              <a:t>, có </a:t>
            </a:r>
            <a:r>
              <a:rPr lang="en-US" dirty="0" err="1"/>
              <a:t>một</a:t>
            </a:r>
            <a:r>
              <a:rPr lang="en-US" dirty="0"/>
              <a:t> </a:t>
            </a:r>
            <a:r>
              <a:rPr lang="en-US" dirty="0" err="1"/>
              <a:t>khung</a:t>
            </a:r>
            <a:r>
              <a:rPr lang="en-US" dirty="0"/>
              <a:t> </a:t>
            </a:r>
            <a:r>
              <a:rPr lang="en-US" dirty="0" err="1"/>
              <a:t>bàn</a:t>
            </a:r>
            <a:r>
              <a:rPr lang="en-US" dirty="0"/>
              <a:t>, </a:t>
            </a:r>
            <a:r>
              <a:rPr lang="en-US" dirty="0" err="1"/>
              <a:t>máy</a:t>
            </a:r>
            <a:r>
              <a:rPr lang="en-US" dirty="0"/>
              <a:t> </a:t>
            </a:r>
            <a:r>
              <a:rPr lang="en-US" dirty="0" err="1"/>
              <a:t>chiếu</a:t>
            </a:r>
            <a:r>
              <a:rPr lang="en-US" dirty="0"/>
              <a:t> đ</a:t>
            </a:r>
            <a:r>
              <a:rPr lang="vi-VN" dirty="0"/>
              <a:t>ư</a:t>
            </a:r>
            <a:r>
              <a:rPr lang="en-US" dirty="0" err="1"/>
              <a:t>ợc</a:t>
            </a:r>
            <a:r>
              <a:rPr lang="en-US" dirty="0"/>
              <a:t> </a:t>
            </a:r>
            <a:r>
              <a:rPr lang="en-US" dirty="0" err="1"/>
              <a:t>đặt</a:t>
            </a:r>
            <a:r>
              <a:rPr lang="en-US" dirty="0"/>
              <a:t> d</a:t>
            </a:r>
            <a:r>
              <a:rPr lang="vi-VN" dirty="0"/>
              <a:t>ư</a:t>
            </a:r>
            <a:r>
              <a:rPr lang="en-US" dirty="0" err="1"/>
              <a:t>ới</a:t>
            </a:r>
            <a:r>
              <a:rPr lang="en-US" dirty="0"/>
              <a:t> </a:t>
            </a:r>
            <a:r>
              <a:rPr lang="en-US" dirty="0" err="1"/>
              <a:t>khung</a:t>
            </a:r>
            <a:r>
              <a:rPr lang="en-US" dirty="0"/>
              <a:t> </a:t>
            </a:r>
            <a:r>
              <a:rPr lang="en-US" dirty="0" err="1"/>
              <a:t>bàn</a:t>
            </a:r>
            <a:r>
              <a:rPr lang="en-US" dirty="0"/>
              <a:t> </a:t>
            </a:r>
            <a:r>
              <a:rPr lang="en-US" dirty="0" err="1"/>
              <a:t>chiếu</a:t>
            </a:r>
            <a:r>
              <a:rPr lang="en-US" dirty="0"/>
              <a:t> ảnh lên, </a:t>
            </a:r>
            <a:r>
              <a:rPr lang="en-US" dirty="0" err="1"/>
              <a:t>trên</a:t>
            </a:r>
            <a:r>
              <a:rPr lang="en-US" dirty="0"/>
              <a:t> </a:t>
            </a:r>
            <a:r>
              <a:rPr lang="en-US" dirty="0" err="1"/>
              <a:t>mặt</a:t>
            </a:r>
            <a:r>
              <a:rPr lang="en-US" dirty="0"/>
              <a:t> </a:t>
            </a:r>
            <a:r>
              <a:rPr lang="en-US" dirty="0" err="1"/>
              <a:t>bàn</a:t>
            </a:r>
            <a:r>
              <a:rPr lang="en-US" dirty="0"/>
              <a:t> là 1 </a:t>
            </a:r>
            <a:r>
              <a:rPr lang="en-US" dirty="0" err="1"/>
              <a:t>tấm</a:t>
            </a:r>
            <a:r>
              <a:rPr lang="en-US" dirty="0"/>
              <a:t> </a:t>
            </a:r>
            <a:r>
              <a:rPr lang="en-US" dirty="0" err="1"/>
              <a:t>kính</a:t>
            </a:r>
            <a:r>
              <a:rPr lang="en-US" dirty="0"/>
              <a:t> trong </a:t>
            </a:r>
            <a:r>
              <a:rPr lang="en-US" dirty="0" err="1"/>
              <a:t>và</a:t>
            </a:r>
            <a:r>
              <a:rPr lang="en-US" dirty="0"/>
              <a:t> </a:t>
            </a:r>
            <a:r>
              <a:rPr lang="en-US" dirty="0" err="1"/>
              <a:t>giấy</a:t>
            </a:r>
            <a:r>
              <a:rPr lang="en-US" dirty="0"/>
              <a:t> can để </a:t>
            </a:r>
            <a:r>
              <a:rPr lang="en-US" dirty="0" err="1"/>
              <a:t>hứng</a:t>
            </a:r>
            <a:r>
              <a:rPr lang="en-US" dirty="0"/>
              <a:t> ảnh </a:t>
            </a:r>
            <a:r>
              <a:rPr lang="en-US" dirty="0" err="1"/>
              <a:t>chiếu</a:t>
            </a:r>
            <a:r>
              <a:rPr lang="en-US" dirty="0"/>
              <a:t>. </a:t>
            </a:r>
            <a:r>
              <a:rPr lang="en-US" dirty="0" err="1"/>
              <a:t>Trên</a:t>
            </a:r>
            <a:r>
              <a:rPr lang="en-US" dirty="0"/>
              <a:t> </a:t>
            </a:r>
            <a:r>
              <a:rPr lang="en-US" dirty="0" err="1"/>
              <a:t>cùng</a:t>
            </a:r>
            <a:r>
              <a:rPr lang="en-US" dirty="0"/>
              <a:t> là Kinect để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không để </a:t>
            </a:r>
            <a:r>
              <a:rPr lang="en-US" dirty="0" err="1"/>
              <a:t>máy</a:t>
            </a:r>
            <a:r>
              <a:rPr lang="en-US" dirty="0"/>
              <a:t> </a:t>
            </a:r>
            <a:r>
              <a:rPr lang="en-US" dirty="0" err="1"/>
              <a:t>chiếu</a:t>
            </a:r>
            <a:r>
              <a:rPr lang="en-US" dirty="0"/>
              <a:t> </a:t>
            </a:r>
            <a:r>
              <a:rPr lang="en-US" dirty="0" err="1"/>
              <a:t>và</a:t>
            </a:r>
            <a:r>
              <a:rPr lang="en-US" dirty="0"/>
              <a:t> Kinect ở </a:t>
            </a:r>
            <a:r>
              <a:rPr lang="en-US" dirty="0" err="1"/>
              <a:t>cùng</a:t>
            </a:r>
            <a:r>
              <a:rPr lang="en-US" dirty="0"/>
              <a:t> </a:t>
            </a:r>
            <a:r>
              <a:rPr lang="en-US" dirty="0" err="1"/>
              <a:t>một</a:t>
            </a:r>
            <a:r>
              <a:rPr lang="en-US" dirty="0"/>
              <a:t> </a:t>
            </a:r>
            <a:r>
              <a:rPr lang="en-US" dirty="0" err="1"/>
              <a:t>phía</a:t>
            </a:r>
            <a:r>
              <a:rPr lang="en-US" dirty="0"/>
              <a:t> so với </a:t>
            </a:r>
            <a:r>
              <a:rPr lang="en-US" dirty="0" err="1"/>
              <a:t>mặt</a:t>
            </a:r>
            <a:r>
              <a:rPr lang="en-US" dirty="0"/>
              <a:t> </a:t>
            </a:r>
            <a:r>
              <a:rPr lang="en-US" dirty="0" err="1"/>
              <a:t>bàn</a:t>
            </a:r>
            <a:r>
              <a:rPr lang="en-US" dirty="0"/>
              <a:t> </a:t>
            </a:r>
            <a:r>
              <a:rPr lang="en-US" dirty="0" err="1"/>
              <a:t>vì</a:t>
            </a:r>
            <a:r>
              <a:rPr lang="en-US" dirty="0"/>
              <a:t> trong quá </a:t>
            </a:r>
            <a:r>
              <a:rPr lang="en-US" dirty="0" err="1"/>
              <a:t>trình</a:t>
            </a:r>
            <a:r>
              <a:rPr lang="en-US" dirty="0"/>
              <a:t> </a:t>
            </a:r>
            <a:r>
              <a:rPr lang="en-US" dirty="0" err="1"/>
              <a:t>xử</a:t>
            </a:r>
            <a:r>
              <a:rPr lang="en-US" dirty="0"/>
              <a:t> </a:t>
            </a:r>
            <a:r>
              <a:rPr lang="en-US" dirty="0" err="1"/>
              <a:t>dụng</a:t>
            </a:r>
            <a:r>
              <a:rPr lang="en-US" dirty="0"/>
              <a:t>, </a:t>
            </a:r>
            <a:r>
              <a:rPr lang="en-US" dirty="0" err="1"/>
              <a:t>hình</a:t>
            </a:r>
            <a:r>
              <a:rPr lang="en-US" dirty="0"/>
              <a:t> ảnh </a:t>
            </a:r>
            <a:r>
              <a:rPr lang="en-US" dirty="0" err="1"/>
              <a:t>chiếu</a:t>
            </a:r>
            <a:r>
              <a:rPr lang="en-US" dirty="0"/>
              <a:t> xuống </a:t>
            </a:r>
            <a:r>
              <a:rPr lang="en-US" dirty="0" err="1"/>
              <a:t>ít</a:t>
            </a:r>
            <a:r>
              <a:rPr lang="en-US" dirty="0"/>
              <a:t> </a:t>
            </a:r>
            <a:r>
              <a:rPr lang="en-US" dirty="0" err="1"/>
              <a:t>nhiều</a:t>
            </a:r>
            <a:r>
              <a:rPr lang="en-US" dirty="0"/>
              <a:t> cũng có </a:t>
            </a:r>
            <a:r>
              <a:rPr lang="en-US" dirty="0" err="1"/>
              <a:t>khả</a:t>
            </a:r>
            <a:r>
              <a:rPr lang="en-US" dirty="0"/>
              <a:t> </a:t>
            </a:r>
            <a:r>
              <a:rPr lang="en-US" dirty="0" err="1"/>
              <a:t>năng</a:t>
            </a:r>
            <a:r>
              <a:rPr lang="en-US" dirty="0"/>
              <a:t> ảnh h</a:t>
            </a:r>
            <a:r>
              <a:rPr lang="vi-VN" dirty="0"/>
              <a:t>ư</a:t>
            </a:r>
            <a:r>
              <a:rPr lang="en-US" dirty="0" err="1"/>
              <a:t>ởng</a:t>
            </a:r>
            <a:r>
              <a:rPr lang="en-US" dirty="0"/>
              <a:t> </a:t>
            </a:r>
            <a:r>
              <a:rPr lang="en-US" dirty="0" err="1"/>
              <a:t>đến</a:t>
            </a:r>
            <a:r>
              <a:rPr lang="en-US" dirty="0"/>
              <a:t> </a:t>
            </a:r>
            <a:r>
              <a:rPr lang="en-US" dirty="0" err="1"/>
              <a:t>việc</a:t>
            </a:r>
            <a:r>
              <a:rPr lang="en-US" dirty="0"/>
              <a:t> </a:t>
            </a:r>
            <a:r>
              <a:rPr lang="en-US" dirty="0" err="1"/>
              <a:t>nhận</a:t>
            </a:r>
            <a:r>
              <a:rPr lang="en-US" dirty="0"/>
              <a:t> </a:t>
            </a:r>
            <a:r>
              <a:rPr lang="en-US" dirty="0" err="1"/>
              <a:t>dạng</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Dòng</a:t>
            </a:r>
            <a:r>
              <a:rPr lang="en-US" dirty="0"/>
              <a:t> </a:t>
            </a:r>
            <a:r>
              <a:rPr lang="en-US" dirty="0" err="1"/>
              <a:t>hoạt</a:t>
            </a:r>
            <a:r>
              <a:rPr lang="en-US" dirty="0"/>
              <a:t> </a:t>
            </a:r>
            <a:r>
              <a:rPr lang="en-US" dirty="0" err="1"/>
              <a:t>động</a:t>
            </a:r>
            <a:r>
              <a:rPr lang="en-US" dirty="0"/>
              <a:t> của </a:t>
            </a:r>
            <a:r>
              <a:rPr lang="en-US" dirty="0" err="1"/>
              <a:t>kiến</a:t>
            </a:r>
            <a:r>
              <a:rPr lang="en-US" dirty="0"/>
              <a:t> </a:t>
            </a:r>
            <a:r>
              <a:rPr lang="en-US" dirty="0" err="1"/>
              <a:t>trúc</a:t>
            </a:r>
            <a:r>
              <a:rPr lang="en-US" dirty="0"/>
              <a:t> </a:t>
            </a:r>
            <a:r>
              <a:rPr lang="en-US" dirty="0" err="1"/>
              <a:t>nh</a:t>
            </a:r>
            <a:r>
              <a:rPr lang="vi-VN" dirty="0"/>
              <a:t>ư</a:t>
            </a:r>
            <a:r>
              <a:rPr lang="en-US" dirty="0"/>
              <a:t> </a:t>
            </a:r>
            <a:r>
              <a:rPr lang="en-US" dirty="0" err="1"/>
              <a:t>sau</a:t>
            </a:r>
            <a:r>
              <a:rPr lang="en-US" dirty="0"/>
              <a:t>: Pre là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khi 1 Pre đ</a:t>
            </a:r>
            <a:r>
              <a:rPr lang="vi-VN" dirty="0"/>
              <a:t>ư</a:t>
            </a:r>
            <a:r>
              <a:rPr lang="en-US" dirty="0" err="1"/>
              <a:t>ợc</a:t>
            </a:r>
            <a:r>
              <a:rPr lang="en-US" dirty="0"/>
              <a:t> </a:t>
            </a:r>
            <a:r>
              <a:rPr lang="en-US" dirty="0" err="1"/>
              <a:t>thỏa</a:t>
            </a:r>
            <a:r>
              <a:rPr lang="en-US" dirty="0"/>
              <a:t> thì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thực</a:t>
            </a:r>
            <a:r>
              <a:rPr lang="en-US" dirty="0"/>
              <a:t> </a:t>
            </a:r>
            <a:r>
              <a:rPr lang="en-US" dirty="0" err="1"/>
              <a:t>hiện</a:t>
            </a:r>
            <a:r>
              <a:rPr lang="en-US" dirty="0"/>
              <a:t> 1 Action, Action </a:t>
            </a:r>
            <a:r>
              <a:rPr lang="en-US" dirty="0" err="1"/>
              <a:t>thực</a:t>
            </a:r>
            <a:r>
              <a:rPr lang="en-US" dirty="0"/>
              <a:t> </a:t>
            </a:r>
            <a:r>
              <a:rPr lang="en-US" dirty="0" err="1"/>
              <a:t>hiện</a:t>
            </a:r>
            <a:r>
              <a:rPr lang="en-US" dirty="0"/>
              <a:t> xong thì </a:t>
            </a:r>
            <a:r>
              <a:rPr lang="en-US" dirty="0" err="1"/>
              <a:t>một</a:t>
            </a:r>
            <a:r>
              <a:rPr lang="en-US" dirty="0"/>
              <a:t> Post đ</a:t>
            </a:r>
            <a:r>
              <a:rPr lang="vi-VN" dirty="0"/>
              <a:t>ư</a:t>
            </a:r>
            <a:r>
              <a:rPr lang="en-US" dirty="0" err="1"/>
              <a:t>ợc</a:t>
            </a:r>
            <a:r>
              <a:rPr lang="en-US" dirty="0"/>
              <a:t> </a:t>
            </a:r>
            <a:r>
              <a:rPr lang="en-US" dirty="0" err="1"/>
              <a:t>thực</a:t>
            </a:r>
            <a:r>
              <a:rPr lang="en-US" dirty="0"/>
              <a:t> </a:t>
            </a:r>
            <a:r>
              <a:rPr lang="en-US" dirty="0" err="1"/>
              <a:t>hiện</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 </a:t>
            </a:r>
            <a:r>
              <a:rPr lang="en-US" dirty="0" err="1"/>
              <a:t>hệ</a:t>
            </a:r>
            <a:r>
              <a:rPr lang="en-US" dirty="0"/>
              <a:t> của các component </a:t>
            </a:r>
            <a:r>
              <a:rPr lang="en-US" dirty="0" err="1"/>
              <a:t>nh</a:t>
            </a:r>
            <a:r>
              <a:rPr lang="vi-VN" dirty="0"/>
              <a:t>ư</a:t>
            </a:r>
            <a:r>
              <a:rPr lang="en-US" dirty="0"/>
              <a:t> </a:t>
            </a:r>
            <a:r>
              <a:rPr lang="en-US" dirty="0" err="1"/>
              <a:t>sau</a:t>
            </a:r>
            <a:r>
              <a:rPr lang="en-US" dirty="0"/>
              <a:t>: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30</a:t>
            </a:fld>
            <a:endParaRPr lang="en-US"/>
          </a:p>
        </p:txBody>
      </p:sp>
    </p:spTree>
    <p:extLst>
      <p:ext uri="{BB962C8B-B14F-4D97-AF65-F5344CB8AC3E}">
        <p14:creationId xmlns:p14="http://schemas.microsoft.com/office/powerpoint/2010/main" val="2598277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33</a:t>
            </a:fld>
            <a:endParaRPr lang="en-US"/>
          </a:p>
        </p:txBody>
      </p:sp>
    </p:spTree>
    <p:extLst>
      <p:ext uri="{BB962C8B-B14F-4D97-AF65-F5344CB8AC3E}">
        <p14:creationId xmlns:p14="http://schemas.microsoft.com/office/powerpoint/2010/main" val="2192898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34</a:t>
            </a:fld>
            <a:endParaRPr lang="en-US"/>
          </a:p>
        </p:txBody>
      </p:sp>
    </p:spTree>
    <p:extLst>
      <p:ext uri="{BB962C8B-B14F-4D97-AF65-F5344CB8AC3E}">
        <p14:creationId xmlns:p14="http://schemas.microsoft.com/office/powerpoint/2010/main" val="627645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36</a:t>
            </a:fld>
            <a:endParaRPr lang="en-US"/>
          </a:p>
        </p:txBody>
      </p:sp>
    </p:spTree>
    <p:extLst>
      <p:ext uri="{BB962C8B-B14F-4D97-AF65-F5344CB8AC3E}">
        <p14:creationId xmlns:p14="http://schemas.microsoft.com/office/powerpoint/2010/main" val="388134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41</a:t>
            </a:fld>
            <a:endParaRPr lang="en-US"/>
          </a:p>
        </p:txBody>
      </p:sp>
    </p:spTree>
    <p:extLst>
      <p:ext uri="{BB962C8B-B14F-4D97-AF65-F5344CB8AC3E}">
        <p14:creationId xmlns:p14="http://schemas.microsoft.com/office/powerpoint/2010/main" val="3060323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42</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43</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46</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mp4"/><Relationship Id="rId7" Type="http://schemas.openxmlformats.org/officeDocument/2006/relationships/image" Target="../media/image2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6.mp4"/><Relationship Id="rId7" Type="http://schemas.openxmlformats.org/officeDocument/2006/relationships/image" Target="../media/image2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8.mp4"/><Relationship Id="rId7" Type="http://schemas.openxmlformats.org/officeDocument/2006/relationships/image" Target="../media/image3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0.mp4"/><Relationship Id="rId7" Type="http://schemas.openxmlformats.org/officeDocument/2006/relationships/image" Target="../media/image3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35.png"/><Relationship Id="rId7"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47.png"/><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video" Target="../media/media18.mp4"/><Relationship Id="rId13" Type="http://schemas.openxmlformats.org/officeDocument/2006/relationships/image" Target="../media/image74.png"/><Relationship Id="rId3" Type="http://schemas.microsoft.com/office/2007/relationships/media" Target="../media/media16.mp4"/><Relationship Id="rId7" Type="http://schemas.microsoft.com/office/2007/relationships/media" Target="../media/media18.mp4"/><Relationship Id="rId12" Type="http://schemas.openxmlformats.org/officeDocument/2006/relationships/image" Target="../media/image73.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video" Target="../media/media17.mp4"/><Relationship Id="rId11" Type="http://schemas.openxmlformats.org/officeDocument/2006/relationships/image" Target="../media/image72.png"/><Relationship Id="rId5" Type="http://schemas.microsoft.com/office/2007/relationships/media" Target="../media/media17.mp4"/><Relationship Id="rId10" Type="http://schemas.openxmlformats.org/officeDocument/2006/relationships/notesSlide" Target="../notesSlides/notesSlide38.xml"/><Relationship Id="rId4" Type="http://schemas.openxmlformats.org/officeDocument/2006/relationships/video" Target="../media/media16.mp4"/><Relationship Id="rId9" Type="http://schemas.openxmlformats.org/officeDocument/2006/relationships/slideLayout" Target="../slideLayouts/slideLayout2.xml"/><Relationship Id="rId1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367697" y="821828"/>
            <a:ext cx="9552615" cy="1015016"/>
            <a:chOff x="4367697" y="821828"/>
            <a:chExt cx="955261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367697" y="821828"/>
              <a:ext cx="95526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8" name="TextBox 7">
            <a:extLst>
              <a:ext uri="{FF2B5EF4-FFF2-40B4-BE49-F238E27FC236}">
                <a16:creationId xmlns:a16="http://schemas.microsoft.com/office/drawing/2014/main" id="{A1AB1634-DD60-457A-9176-DEE42C521F31}"/>
              </a:ext>
            </a:extLst>
          </p:cNvPr>
          <p:cNvSpPr txBox="1"/>
          <p:nvPr/>
        </p:nvSpPr>
        <p:spPr>
          <a:xfrm>
            <a:off x="762001" y="2755399"/>
            <a:ext cx="16043562" cy="5878532"/>
          </a:xfrm>
          <a:prstGeom prst="rect">
            <a:avLst/>
          </a:prstGeom>
          <a:noFill/>
        </p:spPr>
        <p:txBody>
          <a:bodyPr wrap="square" rtlCol="0">
            <a:spAutoFit/>
          </a:bodyPr>
          <a:lstStyle/>
          <a:p>
            <a:pPr marL="685800" indent="-685800">
              <a:buFont typeface="Wingdings" panose="05000000000000000000" pitchFamily="2" charset="2"/>
              <a:buChar char="q"/>
            </a:pPr>
            <a:r>
              <a:rPr lang="en-US" sz="5200" b="1" dirty="0">
                <a:solidFill>
                  <a:schemeClr val="tx2"/>
                </a:solidFill>
                <a:latin typeface="+mj-lt"/>
                <a:ea typeface="Lato" charset="0"/>
                <a:cs typeface="Lato" charset="0"/>
              </a:rPr>
              <a:t>Có thể chia thành 3 </a:t>
            </a:r>
            <a:r>
              <a:rPr lang="en-US" sz="5200" b="1" dirty="0" err="1">
                <a:solidFill>
                  <a:schemeClr val="tx2"/>
                </a:solidFill>
                <a:latin typeface="+mj-lt"/>
                <a:ea typeface="Lato" charset="0"/>
                <a:cs typeface="Lato" charset="0"/>
              </a:rPr>
              <a:t>loại</a:t>
            </a:r>
            <a:r>
              <a:rPr lang="en-US" sz="5200" b="1" dirty="0">
                <a:solidFill>
                  <a:schemeClr val="tx2"/>
                </a:solidFill>
                <a:latin typeface="+mj-lt"/>
                <a:ea typeface="Lato" charset="0"/>
                <a:cs typeface="Lato" charset="0"/>
              </a:rPr>
              <a:t>:</a:t>
            </a:r>
          </a:p>
          <a:p>
            <a:pPr marL="1944694" lvl="1" indent="-857250">
              <a:buFont typeface="Wingdings" panose="05000000000000000000" pitchFamily="2" charset="2"/>
              <a:buChar char="§"/>
            </a:pPr>
            <a:r>
              <a:rPr lang="en-US" sz="5000" dirty="0">
                <a:solidFill>
                  <a:schemeClr val="tx2"/>
                </a:solidFill>
                <a:latin typeface="+mj-lt"/>
                <a:ea typeface="Lato" charset="0"/>
                <a:cs typeface="Lato" charset="0"/>
              </a:rPr>
              <a:t>T</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ơng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tác</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vào</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môi</a:t>
            </a:r>
            <a:r>
              <a:rPr lang="en-US" sz="5000" dirty="0">
                <a:solidFill>
                  <a:schemeClr val="tx2"/>
                </a:solidFill>
                <a:latin typeface="+mj-lt"/>
                <a:ea typeface="Lato" charset="0"/>
                <a:cs typeface="Lato" charset="0"/>
              </a:rPr>
              <a:t> tr</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ờng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để</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kích</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hoạt</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sự</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kiện</a:t>
            </a:r>
            <a:endParaRPr lang="en-US" sz="5000" dirty="0">
              <a:solidFill>
                <a:schemeClr val="tx2"/>
              </a:solidFill>
              <a:latin typeface="+mj-lt"/>
              <a:ea typeface="Lato" charset="0"/>
              <a:cs typeface="Lato" charset="0"/>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trực</a:t>
            </a:r>
            <a:r>
              <a:rPr lang="en-US" sz="5000" dirty="0">
                <a:solidFill>
                  <a:schemeClr val="tx2"/>
                </a:solidFill>
                <a:latin typeface="+mj-lt"/>
              </a:rPr>
              <a:t> </a:t>
            </a:r>
            <a:r>
              <a:rPr lang="en-US" sz="5000" dirty="0" err="1">
                <a:solidFill>
                  <a:schemeClr val="tx2"/>
                </a:solidFill>
                <a:latin typeface="+mj-lt"/>
              </a:rPr>
              <a:t>tiếp</a:t>
            </a:r>
            <a:r>
              <a:rPr lang="en-US" sz="5000" dirty="0">
                <a:solidFill>
                  <a:schemeClr val="tx2"/>
                </a:solidFill>
                <a:latin typeface="+mj-lt"/>
              </a:rPr>
              <a:t> </a:t>
            </a:r>
            <a:r>
              <a:rPr lang="en-US" sz="5000" dirty="0" err="1">
                <a:solidFill>
                  <a:schemeClr val="tx2"/>
                </a:solidFill>
                <a:latin typeface="+mj-lt"/>
              </a:rPr>
              <a:t>vào</a:t>
            </a:r>
            <a:r>
              <a:rPr lang="en-US" sz="5000" dirty="0">
                <a:solidFill>
                  <a:schemeClr val="tx2"/>
                </a:solidFill>
                <a:latin typeface="+mj-lt"/>
              </a:rPr>
              <a:t> </a:t>
            </a:r>
            <a:r>
              <a:rPr lang="en-US" sz="5000" dirty="0" err="1">
                <a:solidFill>
                  <a:schemeClr val="tx2"/>
                </a:solidFill>
                <a:latin typeface="+mj-lt"/>
              </a:rPr>
              <a:t>môi</a:t>
            </a:r>
            <a:r>
              <a:rPr lang="en-US" sz="5000" dirty="0">
                <a:solidFill>
                  <a:schemeClr val="tx2"/>
                </a:solidFill>
                <a:latin typeface="+mj-lt"/>
              </a:rPr>
              <a:t> tr</a:t>
            </a:r>
            <a:r>
              <a:rPr lang="vi-VN" sz="5000" dirty="0">
                <a:solidFill>
                  <a:schemeClr val="tx2"/>
                </a:solidFill>
                <a:latin typeface="+mj-lt"/>
              </a:rPr>
              <a:t>ư</a:t>
            </a:r>
            <a:r>
              <a:rPr lang="en-US" sz="5000" dirty="0" err="1">
                <a:solidFill>
                  <a:schemeClr val="tx2"/>
                </a:solidFill>
                <a:latin typeface="+mj-lt"/>
              </a:rPr>
              <a:t>ờng</a:t>
            </a:r>
            <a:endParaRPr lang="en-US" sz="5000" dirty="0">
              <a:solidFill>
                <a:schemeClr val="tx2"/>
              </a:solidFill>
              <a:latin typeface="+mj-lt"/>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với</a:t>
            </a:r>
            <a:r>
              <a:rPr lang="en-US" sz="5000" dirty="0">
                <a:solidFill>
                  <a:schemeClr val="tx2"/>
                </a:solidFill>
                <a:latin typeface="+mj-lt"/>
              </a:rPr>
              <a:t> </a:t>
            </a:r>
            <a:r>
              <a:rPr lang="en-US" sz="5000" dirty="0" err="1">
                <a:solidFill>
                  <a:schemeClr val="tx2"/>
                </a:solidFill>
                <a:latin typeface="+mj-lt"/>
              </a:rPr>
              <a:t>sự</a:t>
            </a:r>
            <a:r>
              <a:rPr lang="en-US" sz="5000" dirty="0">
                <a:solidFill>
                  <a:schemeClr val="tx2"/>
                </a:solidFill>
                <a:latin typeface="+mj-lt"/>
              </a:rPr>
              <a:t> </a:t>
            </a:r>
            <a:r>
              <a:rPr lang="en-US" sz="5000" dirty="0" err="1">
                <a:solidFill>
                  <a:schemeClr val="tx2"/>
                </a:solidFill>
                <a:latin typeface="+mj-lt"/>
              </a:rPr>
              <a:t>hỗ</a:t>
            </a:r>
            <a:r>
              <a:rPr lang="en-US" sz="5000" dirty="0">
                <a:solidFill>
                  <a:schemeClr val="tx2"/>
                </a:solidFill>
                <a:latin typeface="+mj-lt"/>
              </a:rPr>
              <a:t> </a:t>
            </a:r>
            <a:r>
              <a:rPr lang="en-US" sz="5000" dirty="0" err="1">
                <a:solidFill>
                  <a:schemeClr val="tx2"/>
                </a:solidFill>
                <a:latin typeface="+mj-lt"/>
              </a:rPr>
              <a:t>trợ</a:t>
            </a:r>
            <a:r>
              <a:rPr lang="en-US" sz="5000" dirty="0">
                <a:solidFill>
                  <a:schemeClr val="tx2"/>
                </a:solidFill>
                <a:latin typeface="+mj-lt"/>
              </a:rPr>
              <a:t> </a:t>
            </a:r>
            <a:r>
              <a:rPr lang="en-US" sz="5000" dirty="0" err="1">
                <a:solidFill>
                  <a:schemeClr val="tx2"/>
                </a:solidFill>
                <a:latin typeface="+mj-lt"/>
              </a:rPr>
              <a:t>thiết</a:t>
            </a:r>
            <a:r>
              <a:rPr lang="en-US" sz="5000" dirty="0">
                <a:solidFill>
                  <a:schemeClr val="tx2"/>
                </a:solidFill>
                <a:latin typeface="+mj-lt"/>
              </a:rPr>
              <a:t> </a:t>
            </a:r>
            <a:r>
              <a:rPr lang="en-US" sz="5000" dirty="0" err="1">
                <a:solidFill>
                  <a:schemeClr val="tx2"/>
                </a:solidFill>
                <a:latin typeface="+mj-lt"/>
              </a:rPr>
              <a:t>bị</a:t>
            </a:r>
            <a:r>
              <a:rPr lang="en-US" sz="5000" dirty="0">
                <a:solidFill>
                  <a:schemeClr val="tx2"/>
                </a:solidFill>
                <a:latin typeface="+mj-lt"/>
              </a:rPr>
              <a:t> di </a:t>
            </a:r>
            <a:r>
              <a:rPr lang="en-US" sz="5000" dirty="0" err="1">
                <a:solidFill>
                  <a:schemeClr val="tx2"/>
                </a:solidFill>
                <a:latin typeface="+mj-lt"/>
              </a:rPr>
              <a:t>động</a:t>
            </a:r>
            <a:endParaRPr lang="en-US" sz="5000" dirty="0">
              <a:solidFill>
                <a:schemeClr val="tx2"/>
              </a:solidFill>
              <a:latin typeface="+mj-lt"/>
            </a:endParaRPr>
          </a:p>
          <a:p>
            <a:pPr marL="571500" indent="-571500">
              <a:buFontTx/>
              <a:buChar char="-"/>
            </a:pPr>
            <a:endParaRPr lang="en-US" sz="6000" b="1" dirty="0">
              <a:solidFill>
                <a:schemeClr val="tx2"/>
              </a:solidFill>
              <a:latin typeface="+mj-lt"/>
              <a:ea typeface="Lato" charset="0"/>
              <a:cs typeface="Lato" charset="0"/>
            </a:endParaRPr>
          </a:p>
          <a:p>
            <a:pPr marL="571500" indent="-571500">
              <a:buFontTx/>
              <a:buChar char="-"/>
            </a:pPr>
            <a:endParaRPr lang="en-US" sz="6000" b="1" dirty="0">
              <a:solidFill>
                <a:schemeClr val="tx2"/>
              </a:solidFill>
              <a:latin typeface="+mj-lt"/>
              <a:ea typeface="Lato" charset="0"/>
              <a:cs typeface="Lato" charset="0"/>
            </a:endParaRPr>
          </a:p>
          <a:p>
            <a:endParaRPr lang="en-US" sz="5400" dirty="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8264" y="792331"/>
            <a:ext cx="17251518" cy="1044513"/>
            <a:chOff x="518264" y="792331"/>
            <a:chExt cx="1725151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18264" y="792331"/>
              <a:ext cx="1725151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2492990"/>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chính</a:t>
            </a:r>
            <a:r>
              <a:rPr lang="en-US" sz="5200" dirty="0">
                <a:solidFill>
                  <a:schemeClr val="tx1">
                    <a:lumMod val="50000"/>
                  </a:schemeClr>
                </a:solidFill>
                <a:latin typeface="+mj-lt"/>
                <a:ea typeface="MS Mincho" panose="02020609040205080304" pitchFamily="49" charset="-128"/>
              </a:rPr>
              <a:t> trong </a:t>
            </a:r>
            <a:r>
              <a:rPr lang="en-US" sz="5200" dirty="0" err="1">
                <a:solidFill>
                  <a:schemeClr val="tx1">
                    <a:lumMod val="50000"/>
                  </a:schemeClr>
                </a:solidFill>
                <a:latin typeface="+mj-lt"/>
                <a:ea typeface="MS Mincho" panose="02020609040205080304" pitchFamily="49" charset="-128"/>
              </a:rPr>
              <a:t>cách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tương</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tác</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của</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nhóm</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này</a:t>
            </a:r>
            <a:r>
              <a:rPr lang="en-US" sz="5200" dirty="0">
                <a:solidFill>
                  <a:schemeClr val="tx1">
                    <a:lumMod val="50000"/>
                  </a:schemeClr>
                </a:solidFill>
                <a:latin typeface="+mj-lt"/>
                <a:ea typeface="MS Mincho" panose="02020609040205080304" pitchFamily="49" charset="-128"/>
              </a:rPr>
              <a:t> là </a:t>
            </a: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trình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so </a:t>
            </a:r>
            <a:r>
              <a:rPr lang="en-US" sz="5200" dirty="0" err="1">
                <a:solidFill>
                  <a:schemeClr val="tx1">
                    <a:lumMod val="50000"/>
                  </a:schemeClr>
                </a:solidFill>
                <a:latin typeface="+mj-lt"/>
                <a:ea typeface="MS Mincho" panose="02020609040205080304" pitchFamily="49" charset="-128"/>
              </a:rPr>
              <a:t>khớp</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với</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vật</a:t>
            </a:r>
            <a:r>
              <a:rPr lang="en-US" sz="5200" dirty="0">
                <a:solidFill>
                  <a:schemeClr val="tx1">
                    <a:lumMod val="50000"/>
                  </a:schemeClr>
                </a:solidFill>
                <a:latin typeface="+mj-lt"/>
                <a:ea typeface="MS Mincho" panose="02020609040205080304" pitchFamily="49" charset="-128"/>
              </a:rPr>
              <a:t> thể (3D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endParaRPr lang="en-US" i="1">
              <a:solidFill>
                <a:schemeClr val="tx2">
                  <a:lumMod val="50000"/>
                </a:schemeClr>
              </a:solidFill>
            </a:endParaRP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464601" y="792331"/>
            <a:ext cx="11358815" cy="1044513"/>
            <a:chOff x="3464601" y="792331"/>
            <a:chExt cx="1135881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464601" y="792331"/>
              <a:ext cx="113588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Thiếu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19" name="Picture 32" descr="Icon04">
            <a:extLst>
              <a:ext uri="{FF2B5EF4-FFF2-40B4-BE49-F238E27FC236}">
                <a16:creationId xmlns:a16="http://schemas.microsoft.com/office/drawing/2014/main" id="{9F8A0D39-EE85-4EF2-B651-FB09E08B75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10847" y="2947725"/>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20" name="Picture 32" descr="Icon04">
            <a:extLst>
              <a:ext uri="{FF2B5EF4-FFF2-40B4-BE49-F238E27FC236}">
                <a16:creationId xmlns:a16="http://schemas.microsoft.com/office/drawing/2014/main" id="{D42F6079-093B-4DC1-A2E3-1307898264D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240767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descr="Icon04">
            <a:extLst>
              <a:ext uri="{FF2B5EF4-FFF2-40B4-BE49-F238E27FC236}">
                <a16:creationId xmlns:a16="http://schemas.microsoft.com/office/drawing/2014/main" id="{5822E981-3472-4E09-A13C-8F3F4EC4FD7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4689943"/>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9446028" cy="4603718"/>
            <a:chOff x="1456730" y="8134246"/>
            <a:chExt cx="9446028"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1781609"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Erect</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8777263" cy="4612855"/>
            <a:chOff x="9685453" y="3098839"/>
            <a:chExt cx="9676384" cy="508538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580229" y="7200240"/>
              <a:ext cx="1781608"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463811"/>
            <a:ext cx="7580159" cy="1373325"/>
            <a:chOff x="0" y="-323089"/>
            <a:chExt cx="7580159" cy="1373325"/>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23089"/>
              <a:ext cx="6438244" cy="137332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Kỹ thuật nhận dạng vật thể</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9862960"/>
            <a:ext cx="7580157" cy="1373325"/>
            <a:chOff x="1021151" y="9139058"/>
            <a:chExt cx="7580157" cy="1373325"/>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139058"/>
              <a:ext cx="6438243" cy="137332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Căn chỉnh </a:t>
              </a:r>
              <a:r>
                <a:rPr lang="en-US" sz="5200" err="1">
                  <a:solidFill>
                    <a:schemeClr val="tx1">
                      <a:lumMod val="75000"/>
                    </a:schemeClr>
                  </a:solidFill>
                </a:rPr>
                <a:t>tọa</a:t>
              </a:r>
              <a:r>
                <a:rPr lang="en-US" sz="5200">
                  <a:solidFill>
                    <a:schemeClr val="tx1">
                      <a:lumMod val="75000"/>
                    </a:schemeClr>
                  </a:solidFill>
                </a:rPr>
                <a:t> độ t</a:t>
              </a:r>
              <a:r>
                <a:rPr lang="vi-VN" sz="5200">
                  <a:solidFill>
                    <a:schemeClr val="tx1">
                      <a:lumMod val="75000"/>
                    </a:schemeClr>
                  </a:solidFill>
                </a:rPr>
                <a:t>ư</a:t>
              </a:r>
              <a:r>
                <a:rPr lang="en-US" sz="5200">
                  <a:solidFill>
                    <a:schemeClr val="tx1">
                      <a:lumMod val="75000"/>
                    </a:schemeClr>
                  </a:solidFill>
                </a:rPr>
                <a:t>ơng tác</a:t>
              </a:r>
              <a:endParaRPr sz="52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0066272" y="7786900"/>
            <a:ext cx="6598536" cy="828086"/>
            <a:chOff x="1021151" y="9437850"/>
            <a:chExt cx="6598536"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3</a:t>
              </a:r>
              <a:endParaRPr sz="52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466775"/>
              <a:ext cx="5456622"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Cấu trúc phần cứng</a:t>
              </a:r>
              <a:endParaRPr sz="52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9959531" y="9862961"/>
            <a:ext cx="6598537" cy="1373325"/>
            <a:chOff x="1021151" y="9242766"/>
            <a:chExt cx="6598537" cy="1373325"/>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4</a:t>
              </a:r>
              <a:endParaRPr sz="52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6" y="9242766"/>
              <a:ext cx="5456622" cy="137332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Kiến trúc liên hoàn sự kiện</a:t>
              </a:r>
              <a:endParaRPr sz="52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2021" y="821828"/>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6513044"/>
            <a:ext cx="13034146" cy="1213482"/>
            <a:chOff x="2659216" y="10002980"/>
            <a:chExt cx="13034146"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5873393" y="10002980"/>
              <a:ext cx="69130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53851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Trần Quang Tánh –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ơng</a:t>
              </a:r>
              <a:endParaRPr lang="en-US" sz="3600" b="1">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765211" cy="7801452"/>
            <a:chOff x="0" y="0"/>
            <a:chExt cx="5606200" cy="4046752"/>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19014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1901428"/>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1901428"/>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2"/>
              <a:ext cx="2761303" cy="1901428"/>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385937" y="11460372"/>
            <a:ext cx="12168361" cy="769441"/>
          </a:xfrm>
          <a:prstGeom prst="rect">
            <a:avLst/>
          </a:prstGeom>
        </p:spPr>
        <p:txBody>
          <a:bodyPr wrap="square">
            <a:spAutoFit/>
          </a:bodyPr>
          <a:lstStyle/>
          <a:p>
            <a:pPr algn="ctr"/>
            <a:r>
              <a:rPr lang="fr-FR" sz="4400" i="1" dirty="0" err="1">
                <a:solidFill>
                  <a:schemeClr val="tx2">
                    <a:lumMod val="50000"/>
                  </a:schemeClr>
                </a:solidFill>
                <a:latin typeface="+mj-lt"/>
                <a:ea typeface="MS Mincho" panose="02020609040205080304" pitchFamily="49" charset="-128"/>
              </a:rPr>
              <a:t>Kết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quả</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các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bước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trong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quy</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trình</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nhận</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dạng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vật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thể</a:t>
            </a:r>
            <a:endParaRPr lang="en-US" sz="4400" i="1" dirty="0">
              <a:solidFill>
                <a:schemeClr val="tx2">
                  <a:lumMod val="50000"/>
                </a:schemeClr>
              </a:solidFill>
              <a:latin typeface="+mj-lt"/>
            </a:endParaRPr>
          </a:p>
        </p:txBody>
      </p:sp>
      <p:sp>
        <p:nvSpPr>
          <p:cNvPr id="8" name="TextBox 7">
            <a:extLst>
              <a:ext uri="{FF2B5EF4-FFF2-40B4-BE49-F238E27FC236}">
                <a16:creationId xmlns:a16="http://schemas.microsoft.com/office/drawing/2014/main" id="{41FE5EA6-2D8E-426A-AA06-2F76C30AF8FC}"/>
              </a:ext>
            </a:extLst>
          </p:cNvPr>
          <p:cNvSpPr txBox="1"/>
          <p:nvPr/>
        </p:nvSpPr>
        <p:spPr>
          <a:xfrm>
            <a:off x="8174386" y="6194318"/>
            <a:ext cx="503664" cy="754053"/>
          </a:xfrm>
          <a:prstGeom prst="rect">
            <a:avLst/>
          </a:prstGeom>
          <a:noFill/>
        </p:spPr>
        <p:txBody>
          <a:bodyPr wrap="none" rtlCol="0">
            <a:spAutoFit/>
          </a:bodyPr>
          <a:lstStyle/>
          <a:p>
            <a:r>
              <a:rPr lang="en-US" dirty="0">
                <a:solidFill>
                  <a:srgbClr val="000000"/>
                </a:solidFill>
              </a:rPr>
              <a:t>A</a:t>
            </a:r>
          </a:p>
        </p:txBody>
      </p:sp>
      <p:sp>
        <p:nvSpPr>
          <p:cNvPr id="17" name="TextBox 16">
            <a:extLst>
              <a:ext uri="{FF2B5EF4-FFF2-40B4-BE49-F238E27FC236}">
                <a16:creationId xmlns:a16="http://schemas.microsoft.com/office/drawing/2014/main" id="{1EC49EFB-C04A-4EA4-81DB-65A805E2CF43}"/>
              </a:ext>
            </a:extLst>
          </p:cNvPr>
          <p:cNvSpPr txBox="1"/>
          <p:nvPr/>
        </p:nvSpPr>
        <p:spPr>
          <a:xfrm>
            <a:off x="14169944" y="6172738"/>
            <a:ext cx="503664" cy="754053"/>
          </a:xfrm>
          <a:prstGeom prst="rect">
            <a:avLst/>
          </a:prstGeom>
          <a:noFill/>
        </p:spPr>
        <p:txBody>
          <a:bodyPr wrap="none" rtlCol="0">
            <a:spAutoFit/>
          </a:bodyPr>
          <a:lstStyle/>
          <a:p>
            <a:r>
              <a:rPr lang="en-US" dirty="0">
                <a:solidFill>
                  <a:srgbClr val="000000"/>
                </a:solidFill>
              </a:rPr>
              <a:t>B</a:t>
            </a:r>
          </a:p>
        </p:txBody>
      </p:sp>
      <p:sp>
        <p:nvSpPr>
          <p:cNvPr id="18" name="TextBox 17">
            <a:extLst>
              <a:ext uri="{FF2B5EF4-FFF2-40B4-BE49-F238E27FC236}">
                <a16:creationId xmlns:a16="http://schemas.microsoft.com/office/drawing/2014/main" id="{E73F73DB-5451-4047-A8D7-1A468CBE2568}"/>
              </a:ext>
            </a:extLst>
          </p:cNvPr>
          <p:cNvSpPr txBox="1"/>
          <p:nvPr/>
        </p:nvSpPr>
        <p:spPr>
          <a:xfrm>
            <a:off x="8184044" y="10472068"/>
            <a:ext cx="478016" cy="754053"/>
          </a:xfrm>
          <a:prstGeom prst="rect">
            <a:avLst/>
          </a:prstGeom>
          <a:noFill/>
        </p:spPr>
        <p:txBody>
          <a:bodyPr wrap="none" rtlCol="0">
            <a:spAutoFit/>
          </a:bodyPr>
          <a:lstStyle/>
          <a:p>
            <a:r>
              <a:rPr lang="en-US" dirty="0">
                <a:solidFill>
                  <a:srgbClr val="000000"/>
                </a:solidFill>
              </a:rPr>
              <a:t>C</a:t>
            </a:r>
          </a:p>
        </p:txBody>
      </p:sp>
      <p:sp>
        <p:nvSpPr>
          <p:cNvPr id="19" name="TextBox 18">
            <a:extLst>
              <a:ext uri="{FF2B5EF4-FFF2-40B4-BE49-F238E27FC236}">
                <a16:creationId xmlns:a16="http://schemas.microsoft.com/office/drawing/2014/main" id="{4B57ADC9-E809-4237-9157-A9FC9A6F2F91}"/>
              </a:ext>
            </a:extLst>
          </p:cNvPr>
          <p:cNvSpPr txBox="1"/>
          <p:nvPr/>
        </p:nvSpPr>
        <p:spPr>
          <a:xfrm>
            <a:off x="14125390" y="10476601"/>
            <a:ext cx="524503" cy="754053"/>
          </a:xfrm>
          <a:prstGeom prst="rect">
            <a:avLst/>
          </a:prstGeom>
          <a:noFill/>
        </p:spPr>
        <p:txBody>
          <a:bodyPr wrap="none" rtlCol="0">
            <a:spAutoFit/>
          </a:bodyPr>
          <a:lstStyle/>
          <a:p>
            <a:r>
              <a:rPr lang="en-US" dirty="0">
                <a:solidFill>
                  <a:srgbClr val="000000"/>
                </a:solidFill>
              </a:rPr>
              <a:t>D</a:t>
            </a: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56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434542" y="2274529"/>
            <a:ext cx="9661614" cy="6158043"/>
            <a:chOff x="45307" y="3707252"/>
            <a:chExt cx="8488571"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45307" y="3733378"/>
              <a:ext cx="8488571" cy="6249243"/>
              <a:chOff x="-208348" y="0"/>
              <a:chExt cx="6710748"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208348" y="3117747"/>
                <a:ext cx="3484335"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Tâm</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vùng</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thao</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tác</a:t>
                </a:r>
                <a:endParaRPr lang="en-US" sz="4400" dirty="0">
                  <a:effectLst/>
                  <a:latin typeface="+mj-lt"/>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3898301" y="3313234"/>
                <a:ext cx="2560119"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phải</a:t>
                </a:r>
                <a:r>
                  <a:rPr lang="fr-FR" sz="4400" kern="1200" dirty="0">
                    <a:solidFill>
                      <a:srgbClr val="FFFFFF"/>
                    </a:solidFill>
                    <a:effectLst/>
                    <a:latin typeface="+mj-lt"/>
                    <a:ea typeface="MS Mincho" panose="02020609040205080304" pitchFamily="49" charset="-128"/>
                  </a:rPr>
                  <a:t> d</a:t>
                </a:r>
                <a:r>
                  <a:rPr lang="vi-VN" sz="4400" kern="1200" dirty="0">
                    <a:solidFill>
                      <a:srgbClr val="FFFFFF"/>
                    </a:solidFill>
                    <a:effectLst/>
                    <a:latin typeface="+mj-lt"/>
                    <a:ea typeface="MS Mincho" panose="02020609040205080304" pitchFamily="49" charset="-128"/>
                  </a:rPr>
                  <a:t>ư</a:t>
                </a:r>
                <a:r>
                  <a:rPr lang="fr-FR" sz="4400" kern="1200" dirty="0" err="1">
                    <a:solidFill>
                      <a:srgbClr val="FFFFFF"/>
                    </a:solidFill>
                    <a:effectLst/>
                    <a:latin typeface="+mj-lt"/>
                    <a:ea typeface="MS Mincho" panose="02020609040205080304" pitchFamily="49" charset="-128"/>
                  </a:rPr>
                  <a:t>ới</a:t>
                </a:r>
                <a:endParaRPr lang="en-US" sz="4400" dirty="0">
                  <a:effectLst/>
                  <a:latin typeface="+mj-lt"/>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53955" y="492473"/>
                <a:ext cx="2833522" cy="677391"/>
              </a:xfrm>
              <a:prstGeom prst="rect">
                <a:avLst/>
              </a:prstGeom>
              <a:noFill/>
            </p:spPr>
            <p:txBody>
              <a:bodyPr wrap="square" rtlCol="0">
                <a:noAutofit/>
              </a:bodyPr>
              <a:lstStyle/>
              <a:p>
                <a:pPr marL="0" marR="0" indent="226695" algn="just">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trái</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trên</a:t>
                </a:r>
                <a:endParaRPr lang="en-US" sz="4400" dirty="0">
                  <a:effectLst/>
                  <a:latin typeface="+mj-lt"/>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4"/>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216C244-EC05-4CE1-8CE1-75284F1343D8}"/>
                  </a:ext>
                </a:extLst>
              </p:cNvPr>
              <p:cNvSpPr/>
              <p:nvPr/>
            </p:nvSpPr>
            <p:spPr>
              <a:xfrm>
                <a:off x="12395097" y="3029961"/>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 </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0</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0</m:t>
                                  </m:r>
                                </m:sub>
                              </m:sSub>
                            </m:e>
                          </m:eqArr>
                        </m:e>
                      </m:d>
                    </m:oMath>
                  </m:oMathPara>
                </a14:m>
                <a:endParaRPr lang="en-US" sz="5200" dirty="0">
                  <a:solidFill>
                    <a:srgbClr val="000000"/>
                  </a:solidFill>
                  <a:latin typeface="+mj-lt"/>
                </a:endParaRPr>
              </a:p>
            </p:txBody>
          </p:sp>
        </mc:Choice>
        <mc:Fallback xmlns="">
          <p:sp>
            <p:nvSpPr>
              <p:cNvPr id="32" name="Rectangle 31">
                <a:extLst>
                  <a:ext uri="{FF2B5EF4-FFF2-40B4-BE49-F238E27FC236}">
                    <a16:creationId xmlns:a16="http://schemas.microsoft.com/office/drawing/2014/main" id="{2216C244-EC05-4CE1-8CE1-75284F1343D8}"/>
                  </a:ext>
                </a:extLst>
              </p:cNvPr>
              <p:cNvSpPr>
                <a:spLocks noRot="1" noChangeAspect="1" noMove="1" noResize="1" noEditPoints="1" noAdjustHandles="1" noChangeArrowheads="1" noChangeShapeType="1" noTextEdit="1"/>
              </p:cNvSpPr>
              <p:nvPr/>
            </p:nvSpPr>
            <p:spPr>
              <a:xfrm>
                <a:off x="12395097" y="3029961"/>
                <a:ext cx="3352439" cy="1877309"/>
              </a:xfrm>
              <a:prstGeom prst="rect">
                <a:avLst/>
              </a:prstGeom>
              <a:blipFill>
                <a:blip r:embed="rId5"/>
                <a:stretch>
                  <a:fillRect r="-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1D993F6-11B7-4227-A2F4-92AE76ACD435}"/>
                  </a:ext>
                </a:extLst>
              </p:cNvPr>
              <p:cNvSpPr/>
              <p:nvPr/>
            </p:nvSpPr>
            <p:spPr>
              <a:xfrm>
                <a:off x="12021763" y="6085898"/>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𝑎</m:t>
                              </m:r>
                              <m:r>
                                <a:rPr lang="en-US" sz="5200">
                                  <a:solidFill>
                                    <a:srgbClr val="000000"/>
                                  </a:solidFill>
                                  <a:latin typeface="Cambria Math" panose="02040503050406030204" pitchFamily="18" charset="0"/>
                                </a:rPr>
                                <m:t>+ ∆</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𝑏</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e>
                          </m:eqArr>
                        </m:e>
                      </m:d>
                    </m:oMath>
                  </m:oMathPara>
                </a14:m>
                <a:endParaRPr lang="en-US" sz="5200" dirty="0">
                  <a:solidFill>
                    <a:srgbClr val="000000"/>
                  </a:solidFill>
                  <a:latin typeface="+mj-lt"/>
                </a:endParaRPr>
              </a:p>
            </p:txBody>
          </p:sp>
        </mc:Choice>
        <mc:Fallback xmlns="">
          <p:sp>
            <p:nvSpPr>
              <p:cNvPr id="37" name="Rectangle 36">
                <a:extLst>
                  <a:ext uri="{FF2B5EF4-FFF2-40B4-BE49-F238E27FC236}">
                    <a16:creationId xmlns:a16="http://schemas.microsoft.com/office/drawing/2014/main" id="{D1D993F6-11B7-4227-A2F4-92AE76ACD435}"/>
                  </a:ext>
                </a:extLst>
              </p:cNvPr>
              <p:cNvSpPr>
                <a:spLocks noRot="1" noChangeAspect="1" noMove="1" noResize="1" noEditPoints="1" noAdjustHandles="1" noChangeArrowheads="1" noChangeShapeType="1" noTextEdit="1"/>
              </p:cNvSpPr>
              <p:nvPr/>
            </p:nvSpPr>
            <p:spPr>
              <a:xfrm>
                <a:off x="12021763" y="6085898"/>
                <a:ext cx="3352439" cy="1877309"/>
              </a:xfrm>
              <a:prstGeom prst="rect">
                <a:avLst/>
              </a:prstGeom>
              <a:blipFill>
                <a:blip r:embed="rId6"/>
                <a:stretch>
                  <a:fillRect r="-3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46D223C-5AE2-44BF-9FE8-4BF959DC3B7B}"/>
                  </a:ext>
                </a:extLst>
              </p:cNvPr>
              <p:cNvSpPr/>
              <p:nvPr/>
            </p:nvSpPr>
            <p:spPr>
              <a:xfrm>
                <a:off x="11977950" y="9525247"/>
                <a:ext cx="3086100" cy="369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a</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den>
                              </m:f>
                            </m:e>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b</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den>
                              </m:f>
                            </m:e>
                          </m:eqArr>
                        </m:e>
                      </m:d>
                    </m:oMath>
                  </m:oMathPara>
                </a14:m>
                <a:endParaRPr lang="en-US" sz="5200" dirty="0">
                  <a:solidFill>
                    <a:srgbClr val="000000"/>
                  </a:solidFill>
                  <a:latin typeface="+mj-lt"/>
                </a:endParaRPr>
              </a:p>
            </p:txBody>
          </p:sp>
        </mc:Choice>
        <mc:Fallback xmlns="">
          <p:sp>
            <p:nvSpPr>
              <p:cNvPr id="38" name="Rectangle 37">
                <a:extLst>
                  <a:ext uri="{FF2B5EF4-FFF2-40B4-BE49-F238E27FC236}">
                    <a16:creationId xmlns:a16="http://schemas.microsoft.com/office/drawing/2014/main" id="{F46D223C-5AE2-44BF-9FE8-4BF959DC3B7B}"/>
                  </a:ext>
                </a:extLst>
              </p:cNvPr>
              <p:cNvSpPr>
                <a:spLocks noRot="1" noChangeAspect="1" noMove="1" noResize="1" noEditPoints="1" noAdjustHandles="1" noChangeArrowheads="1" noChangeShapeType="1" noTextEdit="1"/>
              </p:cNvSpPr>
              <p:nvPr/>
            </p:nvSpPr>
            <p:spPr>
              <a:xfrm>
                <a:off x="11977950" y="9525247"/>
                <a:ext cx="3086100" cy="3699411"/>
              </a:xfrm>
              <a:prstGeom prst="rect">
                <a:avLst/>
              </a:prstGeom>
              <a:blipFill>
                <a:blip r:embed="rId7"/>
                <a:stretch>
                  <a:fillRect r="-2648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0D58742-D19D-4E5E-AB7F-19575618BB95}"/>
              </a:ext>
            </a:extLst>
          </p:cNvPr>
          <p:cNvSpPr txBox="1"/>
          <p:nvPr/>
        </p:nvSpPr>
        <p:spPr>
          <a:xfrm>
            <a:off x="10289572" y="2122942"/>
            <a:ext cx="8068234"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1: Di </a:t>
            </a:r>
            <a:r>
              <a:rPr lang="en-US" sz="5200" dirty="0" err="1">
                <a:solidFill>
                  <a:srgbClr val="000000"/>
                </a:solidFill>
                <a:latin typeface="+mj-lt"/>
              </a:rPr>
              <a:t>chuyển</a:t>
            </a:r>
            <a:r>
              <a:rPr lang="en-US" sz="5200" dirty="0">
                <a:solidFill>
                  <a:srgbClr val="000000"/>
                </a:solidFill>
                <a:latin typeface="+mj-lt"/>
              </a:rPr>
              <a:t> </a:t>
            </a:r>
            <a:r>
              <a:rPr lang="en-US" sz="5200" dirty="0" err="1">
                <a:solidFill>
                  <a:srgbClr val="000000"/>
                </a:solidFill>
                <a:latin typeface="+mj-lt"/>
              </a:rPr>
              <a:t>góc</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1" name="TextBox 40">
            <a:extLst>
              <a:ext uri="{FF2B5EF4-FFF2-40B4-BE49-F238E27FC236}">
                <a16:creationId xmlns:a16="http://schemas.microsoft.com/office/drawing/2014/main" id="{A57771AD-0D04-4978-A921-B897CA83B0F8}"/>
              </a:ext>
            </a:extLst>
          </p:cNvPr>
          <p:cNvSpPr txBox="1"/>
          <p:nvPr/>
        </p:nvSpPr>
        <p:spPr>
          <a:xfrm>
            <a:off x="10291848" y="4949916"/>
            <a:ext cx="6604565"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2: Quan </a:t>
            </a:r>
            <a:r>
              <a:rPr lang="en-US" sz="5200" dirty="0" err="1">
                <a:solidFill>
                  <a:srgbClr val="000000"/>
                </a:solidFill>
                <a:latin typeface="+mj-lt"/>
              </a:rPr>
              <a:t>hệ</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2" name="TextBox 41">
            <a:extLst>
              <a:ext uri="{FF2B5EF4-FFF2-40B4-BE49-F238E27FC236}">
                <a16:creationId xmlns:a16="http://schemas.microsoft.com/office/drawing/2014/main" id="{35312750-F847-4CE9-99BD-3C6E33EE6716}"/>
              </a:ext>
            </a:extLst>
          </p:cNvPr>
          <p:cNvSpPr txBox="1"/>
          <p:nvPr/>
        </p:nvSpPr>
        <p:spPr>
          <a:xfrm>
            <a:off x="10405635" y="8206637"/>
            <a:ext cx="7087068"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3: </a:t>
            </a:r>
            <a:r>
              <a:rPr lang="en-US" sz="5200" dirty="0" err="1">
                <a:solidFill>
                  <a:srgbClr val="000000"/>
                </a:solidFill>
                <a:latin typeface="+mj-lt"/>
              </a:rPr>
              <a:t>Tính</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r>
              <a:rPr lang="en-US" sz="5200" dirty="0">
                <a:solidFill>
                  <a:srgbClr val="000000"/>
                </a:solidFill>
                <a:latin typeface="+mj-lt"/>
              </a:rPr>
              <a:t> Unity</a:t>
            </a: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8" name="Picture 7">
            <a:extLst>
              <a:ext uri="{FF2B5EF4-FFF2-40B4-BE49-F238E27FC236}">
                <a16:creationId xmlns:a16="http://schemas.microsoft.com/office/drawing/2014/main" id="{E6DBFAD9-E79A-43BF-83C1-D22BC7400FCC}"/>
              </a:ext>
            </a:extLst>
          </p:cNvPr>
          <p:cNvPicPr>
            <a:picLocks noChangeAspect="1"/>
          </p:cNvPicPr>
          <p:nvPr/>
        </p:nvPicPr>
        <p:blipFill>
          <a:blip r:embed="rId3"/>
          <a:stretch>
            <a:fillRect/>
          </a:stretch>
        </p:blipFill>
        <p:spPr>
          <a:xfrm>
            <a:off x="3386727" y="2611981"/>
            <a:ext cx="10942731" cy="10078447"/>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9" name="Picture 8">
            <a:extLst>
              <a:ext uri="{FF2B5EF4-FFF2-40B4-BE49-F238E27FC236}">
                <a16:creationId xmlns:a16="http://schemas.microsoft.com/office/drawing/2014/main" id="{1F745034-01E7-4773-A385-88D80C3A9A36}"/>
              </a:ext>
            </a:extLst>
          </p:cNvPr>
          <p:cNvPicPr>
            <a:picLocks noChangeAspect="1"/>
          </p:cNvPicPr>
          <p:nvPr/>
        </p:nvPicPr>
        <p:blipFill>
          <a:blip r:embed="rId3"/>
          <a:stretch>
            <a:fillRect/>
          </a:stretch>
        </p:blipFill>
        <p:spPr>
          <a:xfrm>
            <a:off x="1540376" y="2769564"/>
            <a:ext cx="15207247" cy="9979385"/>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pic>
        <p:nvPicPr>
          <p:cNvPr id="2" name="Picture 1">
            <a:extLst>
              <a:ext uri="{FF2B5EF4-FFF2-40B4-BE49-F238E27FC236}">
                <a16:creationId xmlns:a16="http://schemas.microsoft.com/office/drawing/2014/main" id="{63AEEF02-D321-45C4-AF00-601ED52C6D85}"/>
              </a:ext>
            </a:extLst>
          </p:cNvPr>
          <p:cNvPicPr>
            <a:picLocks noChangeAspect="1"/>
          </p:cNvPicPr>
          <p:nvPr/>
        </p:nvPicPr>
        <p:blipFill>
          <a:blip r:embed="rId3"/>
          <a:stretch>
            <a:fillRect/>
          </a:stretch>
        </p:blipFill>
        <p:spPr>
          <a:xfrm>
            <a:off x="1552451" y="1974096"/>
            <a:ext cx="14590225" cy="9987356"/>
          </a:xfrm>
          <a:prstGeom prst="rect">
            <a:avLst/>
          </a:prstGeom>
        </p:spPr>
      </p:pic>
    </p:spTree>
    <p:extLst>
      <p:ext uri="{BB962C8B-B14F-4D97-AF65-F5344CB8AC3E}">
        <p14:creationId xmlns:p14="http://schemas.microsoft.com/office/powerpoint/2010/main" val="37745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3"/>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4"/>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5"/>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6"/>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5">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pic>
        <p:nvPicPr>
          <p:cNvPr id="11" name="MapMobile">
            <a:hlinkClick r:id="" action="ppaction://media"/>
            <a:extLst>
              <a:ext uri="{FF2B5EF4-FFF2-40B4-BE49-F238E27FC236}">
                <a16:creationId xmlns:a16="http://schemas.microsoft.com/office/drawing/2014/main" id="{C47700C7-A187-4A56-A57B-32607B12D7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3103" y="3804764"/>
            <a:ext cx="3972257" cy="7147233"/>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rotWithShape="1">
          <a:blip r:embed="rId2"/>
          <a:srcRect t="29635" b="30360"/>
          <a:stretch/>
        </p:blipFill>
        <p:spPr>
          <a:xfrm>
            <a:off x="1630822" y="10475973"/>
            <a:ext cx="5419106" cy="2167907"/>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9527"/>
            <a:ext cx="18288000" cy="11092873"/>
          </a:xfrm>
          <a:prstGeom prst="rect">
            <a:avLst/>
          </a:prstGeom>
        </p:spPr>
      </p:pic>
      <p:grpSp>
        <p:nvGrpSpPr>
          <p:cNvPr id="4" name="Group 3">
            <a:extLst>
              <a:ext uri="{FF2B5EF4-FFF2-40B4-BE49-F238E27FC236}">
                <a16:creationId xmlns:a16="http://schemas.microsoft.com/office/drawing/2014/main" id="{7957B975-9FD3-4BFB-9CAF-2A4DBEBC4B0D}"/>
              </a:ext>
            </a:extLst>
          </p:cNvPr>
          <p:cNvGrpSpPr/>
          <p:nvPr/>
        </p:nvGrpSpPr>
        <p:grpSpPr>
          <a:xfrm>
            <a:off x="3540805" y="238037"/>
            <a:ext cx="11816056" cy="1103507"/>
            <a:chOff x="3236005" y="733337"/>
            <a:chExt cx="11816056" cy="1103507"/>
          </a:xfrm>
        </p:grpSpPr>
        <p:sp>
          <p:nvSpPr>
            <p:cNvPr id="5" name="TextBox 4">
              <a:extLst>
                <a:ext uri="{FF2B5EF4-FFF2-40B4-BE49-F238E27FC236}">
                  <a16:creationId xmlns:a16="http://schemas.microsoft.com/office/drawing/2014/main" id="{A62F3FA4-1BD1-4DBA-8D68-01086D013879}"/>
                </a:ext>
              </a:extLst>
            </p:cNvPr>
            <p:cNvSpPr txBox="1"/>
            <p:nvPr/>
          </p:nvSpPr>
          <p:spPr>
            <a:xfrm>
              <a:off x="3236005" y="733337"/>
              <a:ext cx="118160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chia sẻ hình ảnh</a:t>
              </a:r>
            </a:p>
          </p:txBody>
        </p:sp>
        <p:sp>
          <p:nvSpPr>
            <p:cNvPr id="6" name="Rectangle 5">
              <a:extLst>
                <a:ext uri="{FF2B5EF4-FFF2-40B4-BE49-F238E27FC236}">
                  <a16:creationId xmlns:a16="http://schemas.microsoft.com/office/drawing/2014/main" id="{32A548C1-2396-4FFE-B919-466DCC50476C}"/>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442165" cy="828086"/>
            <a:chOff x="0" y="0"/>
            <a:chExt cx="7442164"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16325"/>
              <a:ext cx="6300250" cy="7583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Lý do thực hiện đề tài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394396" y="6896279"/>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2022290" y="6773747"/>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179" y="4241924"/>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18" y="4241923"/>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3925224"/>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070871" y="9873561"/>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rot="20194643">
            <a:off x="7968859" y="628429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111" name="Group 110">
            <a:extLst>
              <a:ext uri="{FF2B5EF4-FFF2-40B4-BE49-F238E27FC236}">
                <a16:creationId xmlns:a16="http://schemas.microsoft.com/office/drawing/2014/main" id="{736B7A66-65B4-483E-AA0C-40151DA192D5}"/>
              </a:ext>
            </a:extLst>
          </p:cNvPr>
          <p:cNvGrpSpPr/>
          <p:nvPr/>
        </p:nvGrpSpPr>
        <p:grpSpPr>
          <a:xfrm>
            <a:off x="11910583" y="3111806"/>
            <a:ext cx="4618445" cy="4434272"/>
            <a:chOff x="3101304" y="4734729"/>
            <a:chExt cx="5511753" cy="5436198"/>
          </a:xfrm>
        </p:grpSpPr>
        <p:grpSp>
          <p:nvGrpSpPr>
            <p:cNvPr id="112" name="Group 111">
              <a:extLst>
                <a:ext uri="{FF2B5EF4-FFF2-40B4-BE49-F238E27FC236}">
                  <a16:creationId xmlns:a16="http://schemas.microsoft.com/office/drawing/2014/main" id="{2064A5C0-5372-42C7-A0ED-505C24BFD6C3}"/>
                </a:ext>
              </a:extLst>
            </p:cNvPr>
            <p:cNvGrpSpPr/>
            <p:nvPr/>
          </p:nvGrpSpPr>
          <p:grpSpPr>
            <a:xfrm>
              <a:off x="3101304" y="4734729"/>
              <a:ext cx="5511753" cy="4232627"/>
              <a:chOff x="6463937" y="3948346"/>
              <a:chExt cx="2244346" cy="1723495"/>
            </a:xfrm>
          </p:grpSpPr>
          <p:grpSp>
            <p:nvGrpSpPr>
              <p:cNvPr id="114" name="Group 113">
                <a:extLst>
                  <a:ext uri="{FF2B5EF4-FFF2-40B4-BE49-F238E27FC236}">
                    <a16:creationId xmlns:a16="http://schemas.microsoft.com/office/drawing/2014/main" id="{4A8C6042-1DD0-44A6-AF4A-4C7F974A2443}"/>
                  </a:ext>
                </a:extLst>
              </p:cNvPr>
              <p:cNvGrpSpPr/>
              <p:nvPr/>
            </p:nvGrpSpPr>
            <p:grpSpPr>
              <a:xfrm>
                <a:off x="6463937" y="4955397"/>
                <a:ext cx="2244346" cy="716444"/>
                <a:chOff x="3283424" y="2308415"/>
                <a:chExt cx="2244346" cy="716444"/>
              </a:xfrm>
            </p:grpSpPr>
            <p:cxnSp>
              <p:nvCxnSpPr>
                <p:cNvPr id="127" name="Straight Arrow Connector 126">
                  <a:extLst>
                    <a:ext uri="{FF2B5EF4-FFF2-40B4-BE49-F238E27FC236}">
                      <a16:creationId xmlns:a16="http://schemas.microsoft.com/office/drawing/2014/main" id="{C5A7AB12-2F31-4486-B2EA-0496F8ABD7F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8" name="Straight Arrow Connector 127">
                  <a:extLst>
                    <a:ext uri="{FF2B5EF4-FFF2-40B4-BE49-F238E27FC236}">
                      <a16:creationId xmlns:a16="http://schemas.microsoft.com/office/drawing/2014/main" id="{6F511ABC-B68B-4205-97A6-B4140C9358E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9" name="Straight Arrow Connector 128">
                  <a:extLst>
                    <a:ext uri="{FF2B5EF4-FFF2-40B4-BE49-F238E27FC236}">
                      <a16:creationId xmlns:a16="http://schemas.microsoft.com/office/drawing/2014/main" id="{39E7212B-B8E5-4ABB-B552-F68C8AFF7919}"/>
                    </a:ext>
                  </a:extLst>
                </p:cNvPr>
                <p:cNvCxnSpPr>
                  <a:cxnSpLocks/>
                  <a:stCxn id="13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30" name="Flowchart: Data 129">
                  <a:extLst>
                    <a:ext uri="{FF2B5EF4-FFF2-40B4-BE49-F238E27FC236}">
                      <a16:creationId xmlns:a16="http://schemas.microsoft.com/office/drawing/2014/main" id="{5A7F5F57-83BC-48C7-82E2-32769E7F5BA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1" name="Flowchart: Data 130">
                  <a:extLst>
                    <a:ext uri="{FF2B5EF4-FFF2-40B4-BE49-F238E27FC236}">
                      <a16:creationId xmlns:a16="http://schemas.microsoft.com/office/drawing/2014/main" id="{0D1D19FA-0DBE-411A-A240-A7624E8D99D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3AA3D8AA-FE28-4B76-B3CE-BBE91784F0F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15" name="Group 114">
                <a:extLst>
                  <a:ext uri="{FF2B5EF4-FFF2-40B4-BE49-F238E27FC236}">
                    <a16:creationId xmlns:a16="http://schemas.microsoft.com/office/drawing/2014/main" id="{0676A35D-9A5C-47CC-A5D0-8C200EA1980F}"/>
                  </a:ext>
                </a:extLst>
              </p:cNvPr>
              <p:cNvGrpSpPr/>
              <p:nvPr/>
            </p:nvGrpSpPr>
            <p:grpSpPr>
              <a:xfrm>
                <a:off x="6463937" y="3948346"/>
                <a:ext cx="2244346" cy="731756"/>
                <a:chOff x="3283424" y="2289922"/>
                <a:chExt cx="2244346" cy="731756"/>
              </a:xfrm>
            </p:grpSpPr>
            <p:cxnSp>
              <p:nvCxnSpPr>
                <p:cNvPr id="121" name="Straight Arrow Connector 120">
                  <a:extLst>
                    <a:ext uri="{FF2B5EF4-FFF2-40B4-BE49-F238E27FC236}">
                      <a16:creationId xmlns:a16="http://schemas.microsoft.com/office/drawing/2014/main" id="{7ACC5FFE-F2A9-45E2-8169-DC5575F618A2}"/>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2" name="Straight Arrow Connector 121">
                  <a:extLst>
                    <a:ext uri="{FF2B5EF4-FFF2-40B4-BE49-F238E27FC236}">
                      <a16:creationId xmlns:a16="http://schemas.microsoft.com/office/drawing/2014/main" id="{FFBBE547-BF8D-4375-8437-F58D8555D6B1}"/>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3" name="Straight Arrow Connector 122">
                  <a:extLst>
                    <a:ext uri="{FF2B5EF4-FFF2-40B4-BE49-F238E27FC236}">
                      <a16:creationId xmlns:a16="http://schemas.microsoft.com/office/drawing/2014/main" id="{813AB3F8-1A42-4741-99B6-91C07A1F60B3}"/>
                    </a:ext>
                  </a:extLst>
                </p:cNvPr>
                <p:cNvCxnSpPr>
                  <a:cxnSpLocks/>
                  <a:stCxn id="12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24" name="Flowchart: Data 123">
                  <a:extLst>
                    <a:ext uri="{FF2B5EF4-FFF2-40B4-BE49-F238E27FC236}">
                      <a16:creationId xmlns:a16="http://schemas.microsoft.com/office/drawing/2014/main" id="{2341D8DA-A2F4-41C9-8406-A7532EB0FCA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lowchart: Data 124">
                  <a:extLst>
                    <a:ext uri="{FF2B5EF4-FFF2-40B4-BE49-F238E27FC236}">
                      <a16:creationId xmlns:a16="http://schemas.microsoft.com/office/drawing/2014/main" id="{71738319-1674-448F-9C63-06CFA936AA9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Arrow Connector 125">
                  <a:extLst>
                    <a:ext uri="{FF2B5EF4-FFF2-40B4-BE49-F238E27FC236}">
                      <a16:creationId xmlns:a16="http://schemas.microsoft.com/office/drawing/2014/main" id="{75A268FA-D6FC-4937-9B6E-9A1DFEBA2610}"/>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16" name="Group 115">
                <a:extLst>
                  <a:ext uri="{FF2B5EF4-FFF2-40B4-BE49-F238E27FC236}">
                    <a16:creationId xmlns:a16="http://schemas.microsoft.com/office/drawing/2014/main" id="{0F719E6C-5DED-48D7-B202-43BADEAFD141}"/>
                  </a:ext>
                </a:extLst>
              </p:cNvPr>
              <p:cNvGrpSpPr/>
              <p:nvPr/>
            </p:nvGrpSpPr>
            <p:grpSpPr>
              <a:xfrm rot="10800000">
                <a:off x="6611439" y="4529441"/>
                <a:ext cx="1940193" cy="492405"/>
                <a:chOff x="8931136" y="5775918"/>
                <a:chExt cx="1940193" cy="492405"/>
              </a:xfrm>
            </p:grpSpPr>
            <p:cxnSp>
              <p:nvCxnSpPr>
                <p:cNvPr id="117" name="Straight Arrow Connector 116">
                  <a:extLst>
                    <a:ext uri="{FF2B5EF4-FFF2-40B4-BE49-F238E27FC236}">
                      <a16:creationId xmlns:a16="http://schemas.microsoft.com/office/drawing/2014/main" id="{6BEBAF19-E104-4206-94EF-8EE0111941C5}"/>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6081443B-26FB-4692-91FD-1355396A034F}"/>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DA236F4-7A15-408A-B502-A640699DBE00}"/>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AB01410F-CF71-43CB-B118-BB194FE36036}"/>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113" name="TextBox 112">
              <a:extLst>
                <a:ext uri="{FF2B5EF4-FFF2-40B4-BE49-F238E27FC236}">
                  <a16:creationId xmlns:a16="http://schemas.microsoft.com/office/drawing/2014/main" id="{CC6C2C59-23A5-40AC-8884-E6E0FC0313D5}"/>
                </a:ext>
              </a:extLst>
            </p:cNvPr>
            <p:cNvSpPr txBox="1"/>
            <p:nvPr/>
          </p:nvSpPr>
          <p:spPr>
            <a:xfrm>
              <a:off x="4653931" y="922407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Down</a:t>
              </a:r>
            </a:p>
          </p:txBody>
        </p:sp>
      </p:grpSp>
      <p:grpSp>
        <p:nvGrpSpPr>
          <p:cNvPr id="133" name="Group 132">
            <a:extLst>
              <a:ext uri="{FF2B5EF4-FFF2-40B4-BE49-F238E27FC236}">
                <a16:creationId xmlns:a16="http://schemas.microsoft.com/office/drawing/2014/main" id="{CAC6969D-8869-4584-8517-81DEE04CA850}"/>
              </a:ext>
            </a:extLst>
          </p:cNvPr>
          <p:cNvGrpSpPr/>
          <p:nvPr/>
        </p:nvGrpSpPr>
        <p:grpSpPr>
          <a:xfrm>
            <a:off x="11740422" y="8725922"/>
            <a:ext cx="4559546" cy="3601254"/>
            <a:chOff x="10059655" y="4648557"/>
            <a:chExt cx="5511749" cy="5201500"/>
          </a:xfrm>
        </p:grpSpPr>
        <p:grpSp>
          <p:nvGrpSpPr>
            <p:cNvPr id="134" name="Group 133">
              <a:extLst>
                <a:ext uri="{FF2B5EF4-FFF2-40B4-BE49-F238E27FC236}">
                  <a16:creationId xmlns:a16="http://schemas.microsoft.com/office/drawing/2014/main" id="{00746C3F-121D-4594-A089-F1B380E7A152}"/>
                </a:ext>
              </a:extLst>
            </p:cNvPr>
            <p:cNvGrpSpPr/>
            <p:nvPr/>
          </p:nvGrpSpPr>
          <p:grpSpPr>
            <a:xfrm>
              <a:off x="10059655" y="4648557"/>
              <a:ext cx="5511749" cy="4232624"/>
              <a:chOff x="7826718" y="3429877"/>
              <a:chExt cx="2244346" cy="1723495"/>
            </a:xfrm>
          </p:grpSpPr>
          <p:grpSp>
            <p:nvGrpSpPr>
              <p:cNvPr id="136" name="Group 135">
                <a:extLst>
                  <a:ext uri="{FF2B5EF4-FFF2-40B4-BE49-F238E27FC236}">
                    <a16:creationId xmlns:a16="http://schemas.microsoft.com/office/drawing/2014/main" id="{9DE302BB-8BF3-4058-88B7-A360246D066F}"/>
                  </a:ext>
                </a:extLst>
              </p:cNvPr>
              <p:cNvGrpSpPr/>
              <p:nvPr/>
            </p:nvGrpSpPr>
            <p:grpSpPr>
              <a:xfrm>
                <a:off x="7826718" y="4436928"/>
                <a:ext cx="2244346" cy="716444"/>
                <a:chOff x="3283424" y="2308415"/>
                <a:chExt cx="2244346" cy="716444"/>
              </a:xfrm>
            </p:grpSpPr>
            <p:cxnSp>
              <p:nvCxnSpPr>
                <p:cNvPr id="148" name="Straight Arrow Connector 147">
                  <a:extLst>
                    <a:ext uri="{FF2B5EF4-FFF2-40B4-BE49-F238E27FC236}">
                      <a16:creationId xmlns:a16="http://schemas.microsoft.com/office/drawing/2014/main" id="{56882315-1845-48A3-B47C-EC708BF3290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9BCB52C8-38F7-4D9F-8126-0571184A1C7B}"/>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50" name="Straight Arrow Connector 149">
                  <a:extLst>
                    <a:ext uri="{FF2B5EF4-FFF2-40B4-BE49-F238E27FC236}">
                      <a16:creationId xmlns:a16="http://schemas.microsoft.com/office/drawing/2014/main" id="{0709F2BE-B891-4655-A756-82B11A1956DC}"/>
                    </a:ext>
                  </a:extLst>
                </p:cNvPr>
                <p:cNvCxnSpPr>
                  <a:cxnSpLocks/>
                  <a:stCxn id="15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51" name="Flowchart: Data 150">
                  <a:extLst>
                    <a:ext uri="{FF2B5EF4-FFF2-40B4-BE49-F238E27FC236}">
                      <a16:creationId xmlns:a16="http://schemas.microsoft.com/office/drawing/2014/main" id="{D49CA96B-7F6D-4DF9-9554-C73EF5420E8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Flowchart: Data 151">
                  <a:extLst>
                    <a:ext uri="{FF2B5EF4-FFF2-40B4-BE49-F238E27FC236}">
                      <a16:creationId xmlns:a16="http://schemas.microsoft.com/office/drawing/2014/main" id="{0672BC17-B521-4E04-A5D4-74155B4A7F4D}"/>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3" name="Straight Arrow Connector 152">
                  <a:extLst>
                    <a:ext uri="{FF2B5EF4-FFF2-40B4-BE49-F238E27FC236}">
                      <a16:creationId xmlns:a16="http://schemas.microsoft.com/office/drawing/2014/main" id="{DF5BE24E-CA74-410E-9B43-CFAD5CFCA9AC}"/>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37" name="Group 136">
                <a:extLst>
                  <a:ext uri="{FF2B5EF4-FFF2-40B4-BE49-F238E27FC236}">
                    <a16:creationId xmlns:a16="http://schemas.microsoft.com/office/drawing/2014/main" id="{4DD5DF05-5A33-4D65-9044-13CC294666F0}"/>
                  </a:ext>
                </a:extLst>
              </p:cNvPr>
              <p:cNvGrpSpPr/>
              <p:nvPr/>
            </p:nvGrpSpPr>
            <p:grpSpPr>
              <a:xfrm>
                <a:off x="7826718" y="3429877"/>
                <a:ext cx="2244346" cy="731756"/>
                <a:chOff x="3283424" y="2289922"/>
                <a:chExt cx="2244346" cy="731756"/>
              </a:xfrm>
            </p:grpSpPr>
            <p:cxnSp>
              <p:nvCxnSpPr>
                <p:cNvPr id="142" name="Straight Arrow Connector 141">
                  <a:extLst>
                    <a:ext uri="{FF2B5EF4-FFF2-40B4-BE49-F238E27FC236}">
                      <a16:creationId xmlns:a16="http://schemas.microsoft.com/office/drawing/2014/main" id="{66B8FBC0-A234-409A-ADF2-B496C2DF3E37}"/>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3" name="Straight Arrow Connector 142">
                  <a:extLst>
                    <a:ext uri="{FF2B5EF4-FFF2-40B4-BE49-F238E27FC236}">
                      <a16:creationId xmlns:a16="http://schemas.microsoft.com/office/drawing/2014/main" id="{D7DF0D53-E385-47E8-BD01-B475865A3BE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44" name="Straight Arrow Connector 143">
                  <a:extLst>
                    <a:ext uri="{FF2B5EF4-FFF2-40B4-BE49-F238E27FC236}">
                      <a16:creationId xmlns:a16="http://schemas.microsoft.com/office/drawing/2014/main" id="{A29E9447-966D-45C2-933A-D09515B21232}"/>
                    </a:ext>
                  </a:extLst>
                </p:cNvPr>
                <p:cNvCxnSpPr>
                  <a:cxnSpLocks/>
                  <a:stCxn id="14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45" name="Flowchart: Data 144">
                  <a:extLst>
                    <a:ext uri="{FF2B5EF4-FFF2-40B4-BE49-F238E27FC236}">
                      <a16:creationId xmlns:a16="http://schemas.microsoft.com/office/drawing/2014/main" id="{4BFCDB78-A117-4F1D-9360-87E1AE96106F}"/>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Flowchart: Data 145">
                  <a:extLst>
                    <a:ext uri="{FF2B5EF4-FFF2-40B4-BE49-F238E27FC236}">
                      <a16:creationId xmlns:a16="http://schemas.microsoft.com/office/drawing/2014/main" id="{6A120185-59FB-400C-B2A9-4CD4F03CEA9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7" name="Straight Arrow Connector 146">
                  <a:extLst>
                    <a:ext uri="{FF2B5EF4-FFF2-40B4-BE49-F238E27FC236}">
                      <a16:creationId xmlns:a16="http://schemas.microsoft.com/office/drawing/2014/main" id="{078B60CB-E6F8-4811-B796-D5D633FCE7A9}"/>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38" name="Straight Arrow Connector 137">
                <a:extLst>
                  <a:ext uri="{FF2B5EF4-FFF2-40B4-BE49-F238E27FC236}">
                    <a16:creationId xmlns:a16="http://schemas.microsoft.com/office/drawing/2014/main" id="{B9820102-D423-408F-8BFA-84ACD0D4F58F}"/>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6057E6C-4078-4816-BC14-5AB5B1FEA849}"/>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A3A95BF8-61F8-44FE-BA8B-500B6FAF05F8}"/>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9461DB31-4130-4838-93B2-51B9488AC8BC}"/>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135" name="TextBox 134">
              <a:extLst>
                <a:ext uri="{FF2B5EF4-FFF2-40B4-BE49-F238E27FC236}">
                  <a16:creationId xmlns:a16="http://schemas.microsoft.com/office/drawing/2014/main" id="{569BCA04-CA57-4C1D-ADE6-922F20259690}"/>
                </a:ext>
              </a:extLst>
            </p:cNvPr>
            <p:cNvSpPr txBox="1"/>
            <p:nvPr/>
          </p:nvSpPr>
          <p:spPr>
            <a:xfrm>
              <a:off x="12308644" y="8936962"/>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Up</a:t>
              </a:r>
            </a:p>
          </p:txBody>
        </p:sp>
      </p:grpSp>
    </p:spTree>
    <p:extLst>
      <p:ext uri="{BB962C8B-B14F-4D97-AF65-F5344CB8AC3E}">
        <p14:creationId xmlns:p14="http://schemas.microsoft.com/office/powerpoint/2010/main" val="36803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42</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46</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47</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34222" y="733337"/>
            <a:ext cx="8019568" cy="1103507"/>
            <a:chOff x="5134222" y="733337"/>
            <a:chExt cx="801956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134222" y="733337"/>
              <a:ext cx="801956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lgn="just">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1711089" cy="828086"/>
            <a:chOff x="0" y="0"/>
            <a:chExt cx="11711088"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10569174"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Môi tr</a:t>
              </a:r>
              <a:r>
                <a:rPr lang="vi-VN" sz="5200">
                  <a:solidFill>
                    <a:schemeClr val="tx1">
                      <a:lumMod val="75000"/>
                    </a:schemeClr>
                  </a:solidFill>
                </a:rPr>
                <a:t>ư</a:t>
              </a:r>
              <a:r>
                <a:rPr lang="en-US" sz="5200" err="1">
                  <a:solidFill>
                    <a:schemeClr val="tx1">
                      <a:lumMod val="75000"/>
                    </a:schemeClr>
                  </a:solidFill>
                </a:rPr>
                <a:t>ờng</a:t>
              </a:r>
              <a:r>
                <a:rPr lang="en-US" sz="5200">
                  <a:solidFill>
                    <a:schemeClr val="tx1">
                      <a:lumMod val="75000"/>
                    </a:schemeClr>
                  </a:solidFill>
                </a:rPr>
                <a: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hỗ trợ Tangible</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957789" cy="828086"/>
            <a:chOff x="1021151" y="9437850"/>
            <a:chExt cx="995778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8815875"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kỹ thuật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Tangible</a:t>
              </a:r>
              <a:endParaRPr sz="52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44173" y="792331"/>
            <a:ext cx="3199657" cy="1044513"/>
            <a:chOff x="7544173" y="792331"/>
            <a:chExt cx="3199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44173" y="792331"/>
              <a:ext cx="3199657"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
        <p:nvSpPr>
          <p:cNvPr id="14" name="Rectangle 13">
            <a:extLst>
              <a:ext uri="{FF2B5EF4-FFF2-40B4-BE49-F238E27FC236}">
                <a16:creationId xmlns:a16="http://schemas.microsoft.com/office/drawing/2014/main" id="{D3A25310-408C-402D-A9D1-BAD5E95CBE2A}"/>
              </a:ext>
            </a:extLst>
          </p:cNvPr>
          <p:cNvSpPr/>
          <p:nvPr/>
        </p:nvSpPr>
        <p:spPr>
          <a:xfrm>
            <a:off x="1000125" y="2755399"/>
            <a:ext cx="16373475" cy="5663089"/>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tương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dirty="0" err="1">
                <a:solidFill>
                  <a:schemeClr val="tx1">
                    <a:lumMod val="50000"/>
                  </a:schemeClr>
                </a:solidFill>
                <a:ea typeface="MS Mincho" panose="02020609040205080304" pitchFamily="49" charset="-128"/>
              </a:rPr>
              <a:t>môi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trường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lý</a:t>
            </a:r>
            <a:r>
              <a:rPr lang="fr-FR" sz="5200" dirty="0">
                <a:solidFill>
                  <a:schemeClr val="tx1">
                    <a:lumMod val="50000"/>
                  </a:schemeClr>
                </a:solidFill>
                <a:ea typeface="MS Mincho" panose="02020609040205080304" pitchFamily="49" charset="-128"/>
              </a:rPr>
              <a:t>. </a:t>
            </a:r>
          </a:p>
          <a:p>
            <a:pPr marL="685800" indent="-685800" algn="just">
              <a:buFont typeface="Wingdings" panose="05000000000000000000" pitchFamily="2" charset="2"/>
              <a:buChar char="q"/>
            </a:pPr>
            <a:r>
              <a:rPr lang="fr-FR" sz="5200" dirty="0" err="1">
                <a:solidFill>
                  <a:schemeClr val="tx1">
                    <a:lumMod val="50000"/>
                  </a:schemeClr>
                </a:solidFill>
                <a:ea typeface="MS Mincho" panose="02020609040205080304" pitchFamily="49" charset="-128"/>
              </a:rPr>
              <a:t>Mục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đích</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của</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sự</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phát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triển</a:t>
            </a:r>
            <a:r>
              <a:rPr lang="fr-FR" sz="5200" dirty="0">
                <a:solidFill>
                  <a:schemeClr val="tx1">
                    <a:lumMod val="50000"/>
                  </a:schemeClr>
                </a:solidFill>
                <a:ea typeface="MS Mincho" panose="02020609040205080304" pitchFamily="49" charset="-128"/>
              </a:rPr>
              <a:t> TUI:</a:t>
            </a: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cộng</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tác</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học</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hỏi</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thiết</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kế</a:t>
            </a:r>
            <a:endParaRPr lang="en-US" sz="5000" dirty="0">
              <a:solidFill>
                <a:schemeClr val="tx1">
                  <a:lumMod val="50000"/>
                </a:schemeClr>
              </a:solidFill>
            </a:endParaRPr>
          </a:p>
        </p:txBody>
      </p:sp>
      <p:pic>
        <p:nvPicPr>
          <p:cNvPr id="1026" name="Picture 2" descr="Kết quả hình ảnh cho AR logo">
            <a:extLst>
              <a:ext uri="{FF2B5EF4-FFF2-40B4-BE49-F238E27FC236}">
                <a16:creationId xmlns:a16="http://schemas.microsoft.com/office/drawing/2014/main" id="{C237080F-ED11-46BD-B558-A36FD1271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788" y="9138858"/>
            <a:ext cx="2892703" cy="291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3604</TotalTime>
  <Words>3220</Words>
  <Application>Microsoft Office PowerPoint</Application>
  <PresentationFormat>Custom</PresentationFormat>
  <Paragraphs>435</Paragraphs>
  <Slides>47</Slides>
  <Notes>38</Notes>
  <HiddenSlides>0</HiddenSlides>
  <MMClips>18</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47</vt:i4>
      </vt:variant>
    </vt:vector>
  </HeadingPairs>
  <TitlesOfParts>
    <vt:vector size="63"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Le Dinh Han</cp:lastModifiedBy>
  <cp:revision>794</cp:revision>
  <cp:lastPrinted>2017-03-31T19:14:17Z</cp:lastPrinted>
  <dcterms:created xsi:type="dcterms:W3CDTF">2014-12-02T17:36:54Z</dcterms:created>
  <dcterms:modified xsi:type="dcterms:W3CDTF">2018-07-14T09:22:06Z</dcterms:modified>
  <cp:category/>
</cp:coreProperties>
</file>